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70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128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61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3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34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63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4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22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04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614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48093-D9B4-424A-97B9-AC712A1E9722}" type="datetimeFigureOut">
              <a:rPr lang="en-US" smtClean="0"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BA469-96D9-4383-B081-DB54C6585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29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11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07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Johannan</dc:creator>
  <cp:lastModifiedBy>Emily Johannan</cp:lastModifiedBy>
  <cp:revision>3</cp:revision>
  <dcterms:created xsi:type="dcterms:W3CDTF">2013-11-18T14:39:11Z</dcterms:created>
  <dcterms:modified xsi:type="dcterms:W3CDTF">2013-12-17T21:09:31Z</dcterms:modified>
</cp:coreProperties>
</file>