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4" d="100"/>
          <a:sy n="94" d="100"/>
        </p:scale>
        <p:origin x="-870" y="-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51288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73616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88342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56343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04630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92476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74224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90428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56686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06140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24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C48093-D9B4-424A-97B9-AC712A1E9722}" type="datetimeFigureOut">
              <a:rPr lang="en-US" smtClean="0"/>
              <a:t>12/17/2013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0BA469-96D9-4383-B081-DB54C65856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92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31147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17076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Central Bucks School District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Emily Johannan</dc:creator>
  <cp:lastModifiedBy>Emily Johannan</cp:lastModifiedBy>
  <cp:revision>3</cp:revision>
  <dcterms:created xsi:type="dcterms:W3CDTF">2013-11-18T14:39:11Z</dcterms:created>
  <dcterms:modified xsi:type="dcterms:W3CDTF">2013-12-17T21:09:31Z</dcterms:modified>
</cp:coreProperties>
</file>

<file path=docProps/thumbnail.jpeg>
</file>