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1" autoAdjust="0"/>
  </p:normalViewPr>
  <p:slideViewPr>
    <p:cSldViewPr>
      <p:cViewPr>
        <p:scale>
          <a:sx n="93" d="100"/>
          <a:sy n="93" d="100"/>
        </p:scale>
        <p:origin x="-91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544453-0B05-4E89-9E16-20690F147F93}" type="doc">
      <dgm:prSet loTypeId="urn:microsoft.com/office/officeart/2005/8/layout/cycle3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B82B62B-2C1E-49E1-BFBB-DC127296D670}">
      <dgm:prSet phldrT="[Text]"/>
      <dgm:spPr/>
      <dgm:t>
        <a:bodyPr/>
        <a:lstStyle/>
        <a:p>
          <a:r>
            <a:rPr lang="en-US" dirty="0" smtClean="0"/>
            <a:t>Motion Energy</a:t>
          </a:r>
          <a:endParaRPr lang="en-US" dirty="0"/>
        </a:p>
      </dgm:t>
    </dgm:pt>
    <dgm:pt modelId="{7725002A-8962-4B87-B559-1EB09B309D95}" type="parTrans" cxnId="{19389E7C-1DC3-4C22-9B55-815D35F622AB}">
      <dgm:prSet/>
      <dgm:spPr/>
      <dgm:t>
        <a:bodyPr/>
        <a:lstStyle/>
        <a:p>
          <a:endParaRPr lang="en-US"/>
        </a:p>
      </dgm:t>
    </dgm:pt>
    <dgm:pt modelId="{EFBFE246-8E9C-45A7-86BF-93B4B8D35993}" type="sibTrans" cxnId="{19389E7C-1DC3-4C22-9B55-815D35F622AB}">
      <dgm:prSet/>
      <dgm:spPr/>
      <dgm:t>
        <a:bodyPr/>
        <a:lstStyle/>
        <a:p>
          <a:endParaRPr lang="en-US"/>
        </a:p>
      </dgm:t>
    </dgm:pt>
    <dgm:pt modelId="{C3BF3EEC-EBB2-438B-AAA2-FD10F6D4453C}">
      <dgm:prSet phldrT="[Text]"/>
      <dgm:spPr/>
      <dgm:t>
        <a:bodyPr/>
        <a:lstStyle/>
        <a:p>
          <a:r>
            <a:rPr lang="en-US" dirty="0" smtClean="0"/>
            <a:t>Sound Energy</a:t>
          </a:r>
          <a:endParaRPr lang="en-US" dirty="0"/>
        </a:p>
      </dgm:t>
    </dgm:pt>
    <dgm:pt modelId="{6A3FC924-4A78-4B3D-BDED-A5E449A6356C}" type="parTrans" cxnId="{52FC15B9-439E-436E-834F-FBABB7337696}">
      <dgm:prSet/>
      <dgm:spPr/>
      <dgm:t>
        <a:bodyPr/>
        <a:lstStyle/>
        <a:p>
          <a:endParaRPr lang="en-US"/>
        </a:p>
      </dgm:t>
    </dgm:pt>
    <dgm:pt modelId="{1C44CDD6-2FDB-4F70-9AB6-33C3AB3DFD5E}" type="sibTrans" cxnId="{52FC15B9-439E-436E-834F-FBABB7337696}">
      <dgm:prSet/>
      <dgm:spPr/>
      <dgm:t>
        <a:bodyPr/>
        <a:lstStyle/>
        <a:p>
          <a:endParaRPr lang="en-US"/>
        </a:p>
      </dgm:t>
    </dgm:pt>
    <dgm:pt modelId="{D60716EB-0B91-4D11-A720-9E4EAC33B128}">
      <dgm:prSet phldrT="[Text]"/>
      <dgm:spPr/>
      <dgm:t>
        <a:bodyPr/>
        <a:lstStyle/>
        <a:p>
          <a:r>
            <a:rPr lang="en-US" dirty="0" smtClean="0"/>
            <a:t>No More Energy</a:t>
          </a:r>
          <a:endParaRPr lang="en-US" dirty="0"/>
        </a:p>
      </dgm:t>
    </dgm:pt>
    <dgm:pt modelId="{56F82180-8A7A-45BF-9352-79DFAF1144E2}" type="parTrans" cxnId="{917F9CC9-B178-467B-BDA0-F1AFCCA3987D}">
      <dgm:prSet/>
      <dgm:spPr/>
      <dgm:t>
        <a:bodyPr/>
        <a:lstStyle/>
        <a:p>
          <a:endParaRPr lang="en-US"/>
        </a:p>
      </dgm:t>
    </dgm:pt>
    <dgm:pt modelId="{E748E2A0-851A-4699-8F47-6A0BF2678E9B}" type="sibTrans" cxnId="{917F9CC9-B178-467B-BDA0-F1AFCCA3987D}">
      <dgm:prSet/>
      <dgm:spPr/>
      <dgm:t>
        <a:bodyPr/>
        <a:lstStyle/>
        <a:p>
          <a:endParaRPr lang="en-US"/>
        </a:p>
      </dgm:t>
    </dgm:pt>
    <dgm:pt modelId="{8B34DD38-5C6C-4595-9A3C-3B146B32769A}">
      <dgm:prSet phldrT="[Text]"/>
      <dgm:spPr/>
      <dgm:t>
        <a:bodyPr/>
        <a:lstStyle/>
        <a:p>
          <a:r>
            <a:rPr lang="en-US" dirty="0" smtClean="0"/>
            <a:t>No More Energy</a:t>
          </a:r>
          <a:endParaRPr lang="en-US" dirty="0"/>
        </a:p>
      </dgm:t>
    </dgm:pt>
    <dgm:pt modelId="{A23DF552-74D8-4DE5-A830-567026EEBDAD}" type="parTrans" cxnId="{C0474A36-E73F-4A61-95AD-240778B6C2D6}">
      <dgm:prSet/>
      <dgm:spPr/>
      <dgm:t>
        <a:bodyPr/>
        <a:lstStyle/>
        <a:p>
          <a:endParaRPr lang="en-US"/>
        </a:p>
      </dgm:t>
    </dgm:pt>
    <dgm:pt modelId="{D84460B1-E6BF-42CF-858C-AB74A0D63F49}" type="sibTrans" cxnId="{C0474A36-E73F-4A61-95AD-240778B6C2D6}">
      <dgm:prSet/>
      <dgm:spPr/>
      <dgm:t>
        <a:bodyPr/>
        <a:lstStyle/>
        <a:p>
          <a:endParaRPr lang="en-US"/>
        </a:p>
      </dgm:t>
    </dgm:pt>
    <dgm:pt modelId="{F91FCAB3-E974-4667-81EF-300875655391}">
      <dgm:prSet phldrT="[Text]"/>
      <dgm:spPr/>
      <dgm:t>
        <a:bodyPr/>
        <a:lstStyle/>
        <a:p>
          <a:r>
            <a:rPr lang="en-US" dirty="0" smtClean="0"/>
            <a:t>Elastic Energy</a:t>
          </a:r>
          <a:endParaRPr lang="en-US" dirty="0"/>
        </a:p>
      </dgm:t>
    </dgm:pt>
    <dgm:pt modelId="{E7E63EE0-5341-495C-9802-2618038C55CD}" type="parTrans" cxnId="{A685C80B-9A35-41CA-8E8C-0A31EF89F6C4}">
      <dgm:prSet/>
      <dgm:spPr/>
      <dgm:t>
        <a:bodyPr/>
        <a:lstStyle/>
        <a:p>
          <a:endParaRPr lang="en-US"/>
        </a:p>
      </dgm:t>
    </dgm:pt>
    <dgm:pt modelId="{FCA43778-7A05-4E0A-B902-A83846B310F5}" type="sibTrans" cxnId="{A685C80B-9A35-41CA-8E8C-0A31EF89F6C4}">
      <dgm:prSet/>
      <dgm:spPr/>
      <dgm:t>
        <a:bodyPr/>
        <a:lstStyle/>
        <a:p>
          <a:endParaRPr lang="en-US"/>
        </a:p>
      </dgm:t>
    </dgm:pt>
    <dgm:pt modelId="{28604390-1FED-4E55-97BC-39072FF7F539}" type="pres">
      <dgm:prSet presAssocID="{3F544453-0B05-4E89-9E16-20690F147F9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420A97-2E44-45CA-B917-55E17AE28E3B}" type="pres">
      <dgm:prSet presAssocID="{3F544453-0B05-4E89-9E16-20690F147F93}" presName="cycle" presStyleCnt="0"/>
      <dgm:spPr/>
    </dgm:pt>
    <dgm:pt modelId="{AF3B8AC6-2F0B-4B2C-9DB9-6D959377D5F0}" type="pres">
      <dgm:prSet presAssocID="{7B82B62B-2C1E-49E1-BFBB-DC127296D670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1ACBF-698B-4715-AFF3-83A1F4E6634F}" type="pres">
      <dgm:prSet presAssocID="{EFBFE246-8E9C-45A7-86BF-93B4B8D35993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B3EACC7E-2938-4E98-B2EF-5AB44024829C}" type="pres">
      <dgm:prSet presAssocID="{C3BF3EEC-EBB2-438B-AAA2-FD10F6D4453C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E844A-385F-4FB2-ACBC-E229D3E2D04E}" type="pres">
      <dgm:prSet presAssocID="{D60716EB-0B91-4D11-A720-9E4EAC33B128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B1C661-34CD-4072-B15A-323DF9761C63}" type="pres">
      <dgm:prSet presAssocID="{8B34DD38-5C6C-4595-9A3C-3B146B32769A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EDCA2-D641-484A-B7AD-00A45FF8EB73}" type="pres">
      <dgm:prSet presAssocID="{F91FCAB3-E974-4667-81EF-300875655391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89E7C-1DC3-4C22-9B55-815D35F622AB}" srcId="{3F544453-0B05-4E89-9E16-20690F147F93}" destId="{7B82B62B-2C1E-49E1-BFBB-DC127296D670}" srcOrd="0" destOrd="0" parTransId="{7725002A-8962-4B87-B559-1EB09B309D95}" sibTransId="{EFBFE246-8E9C-45A7-86BF-93B4B8D35993}"/>
    <dgm:cxn modelId="{917F9CC9-B178-467B-BDA0-F1AFCCA3987D}" srcId="{3F544453-0B05-4E89-9E16-20690F147F93}" destId="{D60716EB-0B91-4D11-A720-9E4EAC33B128}" srcOrd="2" destOrd="0" parTransId="{56F82180-8A7A-45BF-9352-79DFAF1144E2}" sibTransId="{E748E2A0-851A-4699-8F47-6A0BF2678E9B}"/>
    <dgm:cxn modelId="{99090636-E64A-4330-B3FD-2164385632A7}" type="presOf" srcId="{C3BF3EEC-EBB2-438B-AAA2-FD10F6D4453C}" destId="{B3EACC7E-2938-4E98-B2EF-5AB44024829C}" srcOrd="0" destOrd="0" presId="urn:microsoft.com/office/officeart/2005/8/layout/cycle3"/>
    <dgm:cxn modelId="{C53038B3-B076-4F7F-A384-08E1EE5EAE13}" type="presOf" srcId="{D60716EB-0B91-4D11-A720-9E4EAC33B128}" destId="{AEDE844A-385F-4FB2-ACBC-E229D3E2D04E}" srcOrd="0" destOrd="0" presId="urn:microsoft.com/office/officeart/2005/8/layout/cycle3"/>
    <dgm:cxn modelId="{A685C80B-9A35-41CA-8E8C-0A31EF89F6C4}" srcId="{3F544453-0B05-4E89-9E16-20690F147F93}" destId="{F91FCAB3-E974-4667-81EF-300875655391}" srcOrd="4" destOrd="0" parTransId="{E7E63EE0-5341-495C-9802-2618038C55CD}" sibTransId="{FCA43778-7A05-4E0A-B902-A83846B310F5}"/>
    <dgm:cxn modelId="{52FC15B9-439E-436E-834F-FBABB7337696}" srcId="{3F544453-0B05-4E89-9E16-20690F147F93}" destId="{C3BF3EEC-EBB2-438B-AAA2-FD10F6D4453C}" srcOrd="1" destOrd="0" parTransId="{6A3FC924-4A78-4B3D-BDED-A5E449A6356C}" sibTransId="{1C44CDD6-2FDB-4F70-9AB6-33C3AB3DFD5E}"/>
    <dgm:cxn modelId="{CC49230F-B916-4CD0-A316-6D855ED670C5}" type="presOf" srcId="{7B82B62B-2C1E-49E1-BFBB-DC127296D670}" destId="{AF3B8AC6-2F0B-4B2C-9DB9-6D959377D5F0}" srcOrd="0" destOrd="0" presId="urn:microsoft.com/office/officeart/2005/8/layout/cycle3"/>
    <dgm:cxn modelId="{89FF7D37-3ED5-44A3-A3A6-EA8C8C1583A3}" type="presOf" srcId="{F91FCAB3-E974-4667-81EF-300875655391}" destId="{5D6EDCA2-D641-484A-B7AD-00A45FF8EB73}" srcOrd="0" destOrd="0" presId="urn:microsoft.com/office/officeart/2005/8/layout/cycle3"/>
    <dgm:cxn modelId="{BDD176FE-2C3A-451D-A36F-09788361E539}" type="presOf" srcId="{3F544453-0B05-4E89-9E16-20690F147F93}" destId="{28604390-1FED-4E55-97BC-39072FF7F539}" srcOrd="0" destOrd="0" presId="urn:microsoft.com/office/officeart/2005/8/layout/cycle3"/>
    <dgm:cxn modelId="{C0474A36-E73F-4A61-95AD-240778B6C2D6}" srcId="{3F544453-0B05-4E89-9E16-20690F147F93}" destId="{8B34DD38-5C6C-4595-9A3C-3B146B32769A}" srcOrd="3" destOrd="0" parTransId="{A23DF552-74D8-4DE5-A830-567026EEBDAD}" sibTransId="{D84460B1-E6BF-42CF-858C-AB74A0D63F49}"/>
    <dgm:cxn modelId="{48092B6C-E43D-43C1-99C8-A05FDA3E95D5}" type="presOf" srcId="{EFBFE246-8E9C-45A7-86BF-93B4B8D35993}" destId="{E6E1ACBF-698B-4715-AFF3-83A1F4E6634F}" srcOrd="0" destOrd="0" presId="urn:microsoft.com/office/officeart/2005/8/layout/cycle3"/>
    <dgm:cxn modelId="{7D058223-8EA1-46DE-8F81-2DEE6E4B8BB5}" type="presOf" srcId="{8B34DD38-5C6C-4595-9A3C-3B146B32769A}" destId="{C9B1C661-34CD-4072-B15A-323DF9761C63}" srcOrd="0" destOrd="0" presId="urn:microsoft.com/office/officeart/2005/8/layout/cycle3"/>
    <dgm:cxn modelId="{7965CE93-9ECB-4265-AFFE-00BFBE8661A4}" type="presParOf" srcId="{28604390-1FED-4E55-97BC-39072FF7F539}" destId="{0E420A97-2E44-45CA-B917-55E17AE28E3B}" srcOrd="0" destOrd="0" presId="urn:microsoft.com/office/officeart/2005/8/layout/cycle3"/>
    <dgm:cxn modelId="{9EACB8F9-C794-4096-A9FE-D56ABF299311}" type="presParOf" srcId="{0E420A97-2E44-45CA-B917-55E17AE28E3B}" destId="{AF3B8AC6-2F0B-4B2C-9DB9-6D959377D5F0}" srcOrd="0" destOrd="0" presId="urn:microsoft.com/office/officeart/2005/8/layout/cycle3"/>
    <dgm:cxn modelId="{C693C634-68BB-4173-B765-26332AA03845}" type="presParOf" srcId="{0E420A97-2E44-45CA-B917-55E17AE28E3B}" destId="{E6E1ACBF-698B-4715-AFF3-83A1F4E6634F}" srcOrd="1" destOrd="0" presId="urn:microsoft.com/office/officeart/2005/8/layout/cycle3"/>
    <dgm:cxn modelId="{F6AE4D40-9D53-4535-B511-99E70569900D}" type="presParOf" srcId="{0E420A97-2E44-45CA-B917-55E17AE28E3B}" destId="{B3EACC7E-2938-4E98-B2EF-5AB44024829C}" srcOrd="2" destOrd="0" presId="urn:microsoft.com/office/officeart/2005/8/layout/cycle3"/>
    <dgm:cxn modelId="{AF4D3CBD-AAF9-4229-B00E-8E843644EA81}" type="presParOf" srcId="{0E420A97-2E44-45CA-B917-55E17AE28E3B}" destId="{AEDE844A-385F-4FB2-ACBC-E229D3E2D04E}" srcOrd="3" destOrd="0" presId="urn:microsoft.com/office/officeart/2005/8/layout/cycle3"/>
    <dgm:cxn modelId="{5E00CA4D-83B4-4015-BAD5-FBCE61EDCCA3}" type="presParOf" srcId="{0E420A97-2E44-45CA-B917-55E17AE28E3B}" destId="{C9B1C661-34CD-4072-B15A-323DF9761C63}" srcOrd="4" destOrd="0" presId="urn:microsoft.com/office/officeart/2005/8/layout/cycle3"/>
    <dgm:cxn modelId="{79B5A00A-678E-4F64-B1E7-B9FC320F132C}" type="presParOf" srcId="{0E420A97-2E44-45CA-B917-55E17AE28E3B}" destId="{5D6EDCA2-D641-484A-B7AD-00A45FF8EB73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1ACBF-698B-4715-AFF3-83A1F4E6634F}">
      <dsp:nvSpPr>
        <dsp:cNvPr id="0" name=""/>
        <dsp:cNvSpPr/>
      </dsp:nvSpPr>
      <dsp:spPr>
        <a:xfrm>
          <a:off x="1680592" y="-17176"/>
          <a:ext cx="3039615" cy="3039615"/>
        </a:xfrm>
        <a:prstGeom prst="circularArrow">
          <a:avLst>
            <a:gd name="adj1" fmla="val 5544"/>
            <a:gd name="adj2" fmla="val 330680"/>
            <a:gd name="adj3" fmla="val 13808486"/>
            <a:gd name="adj4" fmla="val 17366180"/>
            <a:gd name="adj5" fmla="val 575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3B8AC6-2F0B-4B2C-9DB9-6D959377D5F0}">
      <dsp:nvSpPr>
        <dsp:cNvPr id="0" name=""/>
        <dsp:cNvSpPr/>
      </dsp:nvSpPr>
      <dsp:spPr>
        <a:xfrm>
          <a:off x="2498749" y="740"/>
          <a:ext cx="1403300" cy="70165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Motion Energy</a:t>
          </a:r>
          <a:endParaRPr lang="en-US" sz="1800" kern="1200" dirty="0"/>
        </a:p>
      </dsp:txBody>
      <dsp:txXfrm>
        <a:off x="2533001" y="34992"/>
        <a:ext cx="1334796" cy="633146"/>
      </dsp:txXfrm>
    </dsp:sp>
    <dsp:sp modelId="{B3EACC7E-2938-4E98-B2EF-5AB44024829C}">
      <dsp:nvSpPr>
        <dsp:cNvPr id="0" name=""/>
        <dsp:cNvSpPr/>
      </dsp:nvSpPr>
      <dsp:spPr>
        <a:xfrm>
          <a:off x="3731519" y="896400"/>
          <a:ext cx="1403300" cy="70165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Sound Energy</a:t>
          </a:r>
          <a:endParaRPr lang="en-US" sz="1800" kern="1200" dirty="0"/>
        </a:p>
      </dsp:txBody>
      <dsp:txXfrm>
        <a:off x="3765771" y="930652"/>
        <a:ext cx="1334796" cy="633146"/>
      </dsp:txXfrm>
    </dsp:sp>
    <dsp:sp modelId="{AEDE844A-385F-4FB2-ACBC-E229D3E2D04E}">
      <dsp:nvSpPr>
        <dsp:cNvPr id="0" name=""/>
        <dsp:cNvSpPr/>
      </dsp:nvSpPr>
      <dsp:spPr>
        <a:xfrm>
          <a:off x="3260643" y="2345608"/>
          <a:ext cx="1403300" cy="70165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More Energy</a:t>
          </a:r>
          <a:endParaRPr lang="en-US" sz="1800" kern="1200" dirty="0"/>
        </a:p>
      </dsp:txBody>
      <dsp:txXfrm>
        <a:off x="3294895" y="2379860"/>
        <a:ext cx="1334796" cy="633146"/>
      </dsp:txXfrm>
    </dsp:sp>
    <dsp:sp modelId="{C9B1C661-34CD-4072-B15A-323DF9761C63}">
      <dsp:nvSpPr>
        <dsp:cNvPr id="0" name=""/>
        <dsp:cNvSpPr/>
      </dsp:nvSpPr>
      <dsp:spPr>
        <a:xfrm>
          <a:off x="1736855" y="2345608"/>
          <a:ext cx="1403300" cy="70165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No More Energy</a:t>
          </a:r>
          <a:endParaRPr lang="en-US" sz="1800" kern="1200" dirty="0"/>
        </a:p>
      </dsp:txBody>
      <dsp:txXfrm>
        <a:off x="1771107" y="2379860"/>
        <a:ext cx="1334796" cy="633146"/>
      </dsp:txXfrm>
    </dsp:sp>
    <dsp:sp modelId="{5D6EDCA2-D641-484A-B7AD-00A45FF8EB73}">
      <dsp:nvSpPr>
        <dsp:cNvPr id="0" name=""/>
        <dsp:cNvSpPr/>
      </dsp:nvSpPr>
      <dsp:spPr>
        <a:xfrm>
          <a:off x="1265979" y="896400"/>
          <a:ext cx="1403300" cy="70165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Elastic Energy</a:t>
          </a:r>
          <a:endParaRPr lang="en-US" sz="1800" kern="1200" dirty="0"/>
        </a:p>
      </dsp:txBody>
      <dsp:txXfrm>
        <a:off x="1300231" y="930652"/>
        <a:ext cx="1334796" cy="633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912187D-D162-45B2-88A5-A13C10A5FB0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F01A18F-2582-46C3-888E-446C174CC1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19.gif"/><Relationship Id="rId5" Type="http://schemas.openxmlformats.org/officeDocument/2006/relationships/image" Target="../media/image13.gif"/><Relationship Id="rId10" Type="http://schemas.openxmlformats.org/officeDocument/2006/relationships/image" Target="../media/image18.gif"/><Relationship Id="rId4" Type="http://schemas.openxmlformats.org/officeDocument/2006/relationships/image" Target="../media/image12.wmf"/><Relationship Id="rId9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Boat Launching Science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By: Julia </a:t>
            </a:r>
            <a:r>
              <a:rPr lang="en-US" sz="3200" b="1" dirty="0" err="1" smtClean="0"/>
              <a:t>Gamarnik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534463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the Boat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en-US" sz="5400" dirty="0" smtClean="0"/>
              <a:t> </a:t>
            </a:r>
            <a:r>
              <a:rPr lang="en-US" sz="5400" b="1" i="1" dirty="0" smtClean="0"/>
              <a:t>“The Simple One”</a:t>
            </a:r>
            <a:endParaRPr lang="en-US" sz="5400" b="1" i="1" dirty="0"/>
          </a:p>
        </p:txBody>
      </p:sp>
    </p:spTree>
    <p:extLst>
      <p:ext uri="{BB962C8B-B14F-4D97-AF65-F5344CB8AC3E}">
        <p14:creationId xmlns:p14="http://schemas.microsoft.com/office/powerpoint/2010/main" val="416367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Transfers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110406"/>
              </p:ext>
            </p:extLst>
          </p:nvPr>
        </p:nvGraphicFramePr>
        <p:xfrm>
          <a:off x="1199003" y="2373217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2133600"/>
            <a:ext cx="198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rubber band was being stretched  while being attached to the chopsticks. Also, the balloon was blown up.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53200" y="2247441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boat was placed into the water, it was moving.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486400" y="2514600"/>
            <a:ext cx="1143000" cy="333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00800" y="3581400"/>
            <a:ext cx="2095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Attached to the chopsticks was a rubber band that had a little popsicle rotating. While the popsicle was rotating, it splashed the water and made noise. 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2057400" y="2733050"/>
            <a:ext cx="381000" cy="600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400800" y="3447770"/>
            <a:ext cx="838200" cy="2860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09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Photo Shoots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2384" y="3787297"/>
            <a:ext cx="2016125" cy="1512094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26" t="46142" b="787"/>
          <a:stretch/>
        </p:blipFill>
        <p:spPr>
          <a:xfrm>
            <a:off x="3200400" y="2641194"/>
            <a:ext cx="2324100" cy="30157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940" y="4114800"/>
            <a:ext cx="1891181" cy="14183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2000" y="1752600"/>
            <a:ext cx="1828799" cy="13715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17131" y="2165350"/>
            <a:ext cx="2082800" cy="15621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114800" y="2641194"/>
            <a:ext cx="1295400" cy="1244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361752" y="1676400"/>
            <a:ext cx="380999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7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Went Wrong?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time I experimented, the boat sank and wasn’t moving.</a:t>
            </a:r>
          </a:p>
          <a:p>
            <a:r>
              <a:rPr lang="en-US" dirty="0" smtClean="0"/>
              <a:t>The balloon popped and ruined the boat by blowing the cap off.</a:t>
            </a:r>
          </a:p>
          <a:p>
            <a:r>
              <a:rPr lang="en-US" dirty="0" smtClean="0"/>
              <a:t>The boat was not floating because the popsicle stick was stuck to  </a:t>
            </a:r>
          </a:p>
          <a:p>
            <a:pPr indent="0">
              <a:buNone/>
            </a:pPr>
            <a:r>
              <a:rPr lang="en-US" dirty="0" smtClean="0"/>
              <a:t>the rubber band  </a:t>
            </a:r>
          </a:p>
        </p:txBody>
      </p:sp>
    </p:spTree>
    <p:extLst>
      <p:ext uri="{BB962C8B-B14F-4D97-AF65-F5344CB8AC3E}">
        <p14:creationId xmlns:p14="http://schemas.microsoft.com/office/powerpoint/2010/main" val="38340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/>
            <a:r>
              <a:rPr lang="en-US" sz="3200" dirty="0" smtClean="0"/>
              <a:t>I attached a balloon so that it could hold up everything and float better</a:t>
            </a:r>
          </a:p>
          <a:p>
            <a:pPr indent="0">
              <a:buNone/>
            </a:pPr>
            <a:endParaRPr lang="en-US" sz="3200" dirty="0" smtClean="0"/>
          </a:p>
          <a:p>
            <a:pPr indent="0" algn="ctr">
              <a:buNone/>
            </a:pPr>
            <a:r>
              <a:rPr lang="en-US" sz="3200" dirty="0" smtClean="0"/>
              <a:t>It worked!!! </a:t>
            </a:r>
            <a:endParaRPr lang="en-US" sz="3200" dirty="0"/>
          </a:p>
        </p:txBody>
      </p:sp>
      <p:pic>
        <p:nvPicPr>
          <p:cNvPr id="1026" name="Picture 2" descr="C:\Users\jamison5\AppData\Local\Microsoft\Windows\Temporary Internet Files\Content.IE5\8IXD47Z2\MC90043381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99995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25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en-US" sz="3600" b="1" i="1" dirty="0" smtClean="0"/>
              <a:t>“The Simple One”</a:t>
            </a:r>
          </a:p>
          <a:p>
            <a:pPr indent="0" algn="ctr">
              <a:buNone/>
            </a:pPr>
            <a:endParaRPr lang="en-US" sz="3600" b="1" i="1" dirty="0"/>
          </a:p>
        </p:txBody>
      </p:sp>
      <p:pic>
        <p:nvPicPr>
          <p:cNvPr id="2050" name="Picture 2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276811"/>
            <a:ext cx="1143000" cy="135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amison5\AppData\Local\Microsoft\Windows\Temporary Internet Files\Content.IE5\TCE3IFWO\MP90043270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484724"/>
            <a:ext cx="1430676" cy="107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amison5\AppData\Local\Microsoft\Windows\Temporary Internet Files\Content.IE5\1XMPYL2H\MC90038336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21702"/>
            <a:ext cx="1295400" cy="103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amison5\AppData\Local\Microsoft\Windows\Temporary Internet Files\Content.IE5\YCNW9IY6\MM900286789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982" y="4668095"/>
            <a:ext cx="1481668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jamison5\AppData\Local\Microsoft\Windows\Temporary Internet Files\Content.IE5\CQREG7P1\MM900283662[1]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494203"/>
            <a:ext cx="1021423" cy="105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jamison5\AppData\Local\Microsoft\Windows\Temporary Internet Files\Content.IE5\X4TKD4XY\MM900300490[1]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200400"/>
            <a:ext cx="1783621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jamison5\AppData\Local\Microsoft\Windows\Temporary Internet Files\Content.IE5\CQREG7P1\MM900213532[1]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86186"/>
            <a:ext cx="12573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jamison5\AppData\Local\Microsoft\Windows\Temporary Internet Files\Content.IE5\YCNW9IY6\MM900300497[1]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841" y="3200400"/>
            <a:ext cx="942975" cy="134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jamison5\AppData\Local\Microsoft\Windows\Temporary Internet Files\Content.IE5\1E4IWJRY\MM900236252[1]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585862"/>
            <a:ext cx="1083841" cy="69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jamison5\AppData\Local\Microsoft\Windows\Temporary Internet Files\Content.IE5\YCNW9IY6\MM900283465[1].gif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96" y="3404635"/>
            <a:ext cx="1093127" cy="8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94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68</TotalTime>
  <Words>168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Couture</vt:lpstr>
      <vt:lpstr>Boat Launching Science</vt:lpstr>
      <vt:lpstr>Name of the Boat</vt:lpstr>
      <vt:lpstr>Energy Transfers</vt:lpstr>
      <vt:lpstr> Photo Shoots</vt:lpstr>
      <vt:lpstr>What Went Wrong?</vt:lpstr>
      <vt:lpstr>Solution</vt:lpstr>
      <vt:lpstr>Thanks For Watching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Boat Launching Science</dc:title>
  <dc:creator>Jamison5</dc:creator>
  <cp:lastModifiedBy>Jamison5</cp:lastModifiedBy>
  <cp:revision>9</cp:revision>
  <dcterms:created xsi:type="dcterms:W3CDTF">2011-11-10T16:09:48Z</dcterms:created>
  <dcterms:modified xsi:type="dcterms:W3CDTF">2012-01-26T16:32:59Z</dcterms:modified>
</cp:coreProperties>
</file>