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3B2B3D8-ADD3-4398-8C98-401C31709D5A}" type="datetimeFigureOut">
              <a:rPr lang="en-US" smtClean="0"/>
              <a:t>12/12/2012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7BAF848-603E-49E2-8727-0C7F2CEA806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0"/>
            <a:ext cx="3429000" cy="1368798"/>
          </a:xfrm>
        </p:spPr>
        <p:txBody>
          <a:bodyPr/>
          <a:lstStyle/>
          <a:p>
            <a:r>
              <a:rPr lang="en-US" dirty="0" smtClean="0"/>
              <a:t>By: Joshua and Jacob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1"/>
            <a:ext cx="7680960" cy="1524000"/>
          </a:xfrm>
        </p:spPr>
        <p:txBody>
          <a:bodyPr/>
          <a:lstStyle/>
          <a:p>
            <a:r>
              <a:rPr lang="en-US" dirty="0" smtClean="0"/>
              <a:t>Night of the Twisters</a:t>
            </a:r>
            <a:endParaRPr lang="en-US" dirty="0"/>
          </a:p>
        </p:txBody>
      </p:sp>
      <p:pic>
        <p:nvPicPr>
          <p:cNvPr id="1026" name="Picture 2" descr="C:\Users\Figueroa.J016\AppData\Local\Microsoft\Windows\Temporary Internet Files\Content.IE5\81BX8VBW\MP90040756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3560">
            <a:off x="1051918" y="3263098"/>
            <a:ext cx="2081784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98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Night of the twisters is a book about several tornados.  Danny, his friend Arthur, and Danny’s baby brother Ryan are in Nebraska in  the middle of 7 tornados.  Surviving the night while the tornados </a:t>
            </a:r>
            <a:r>
              <a:rPr lang="en-US" smtClean="0"/>
              <a:t>are out. 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70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14</TotalTime>
  <Words>51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Mylar</vt:lpstr>
      <vt:lpstr>Night of the Twisters</vt:lpstr>
      <vt:lpstr>Summary</vt:lpstr>
    </vt:vector>
  </TitlesOfParts>
  <Company>Central Bucks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of the Twisters</dc:title>
  <dc:creator>Joshua Figueroa</dc:creator>
  <cp:lastModifiedBy>Joshua Figueroa</cp:lastModifiedBy>
  <cp:revision>2</cp:revision>
  <dcterms:created xsi:type="dcterms:W3CDTF">2012-12-12T19:45:16Z</dcterms:created>
  <dcterms:modified xsi:type="dcterms:W3CDTF">2012-12-12T19:59:40Z</dcterms:modified>
</cp:coreProperties>
</file>