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30" y="24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52426" y="2895600"/>
            <a:ext cx="4572000" cy="1368798"/>
          </a:xfrm>
        </p:spPr>
        <p:txBody>
          <a:bodyPr>
            <a:normAutofit/>
          </a:bodyPr>
          <a:lstStyle>
            <a:lvl1pPr marL="0" indent="0" algn="l">
              <a:buNone/>
              <a:defRPr sz="2000" b="0" i="1" cap="none" spc="120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0" y="4743451"/>
            <a:ext cx="9144000" cy="2114550"/>
          </a:xfrm>
          <a:prstGeom prst="rect">
            <a:avLst/>
          </a:prstGeom>
          <a:solidFill>
            <a:schemeClr val="accent5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>
            <a:off x="0" y="4714875"/>
            <a:ext cx="9144000" cy="1588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Date Placeholder 2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Footer Placeholder 23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352426" y="457200"/>
            <a:ext cx="7680960" cy="2438399"/>
          </a:xfrm>
        </p:spPr>
        <p:txBody>
          <a:bodyPr>
            <a:normAutofit/>
          </a:bodyPr>
          <a:lstStyle>
            <a:lvl1pPr>
              <a:spcBef>
                <a:spcPts val="0"/>
              </a:spcBef>
              <a:defRPr kumimoji="0" lang="en-US" sz="6000" b="1" i="0" u="none" strike="noStrike" kern="1200" cap="none" spc="0" normalizeH="0" baseline="0" noProof="0" smtClean="0">
                <a:ln>
                  <a:noFill/>
                </a:ln>
                <a:gradFill>
                  <a:gsLst>
                    <a:gs pos="0">
                      <a:schemeClr val="tx1">
                        <a:alpha val="92000"/>
                      </a:schemeClr>
                    </a:gs>
                    <a:gs pos="45000">
                      <a:schemeClr val="tx1">
                        <a:alpha val="51000"/>
                      </a:schemeClr>
                    </a:gs>
                    <a:gs pos="100000">
                      <a:schemeClr val="tx1"/>
                    </a:gs>
                  </a:gsLst>
                  <a:lin ang="3600000" scaled="0"/>
                </a:gradFill>
                <a:effectLst/>
                <a:uLnTx/>
                <a:uFillTx/>
                <a:latin typeface="+mj-lt"/>
                <a:ea typeface="+mj-ea"/>
                <a:cs typeface="Tunga" pitchFamily="2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Content Placeholder 30"/>
          <p:cNvSpPr>
            <a:spLocks noGrp="1"/>
          </p:cNvSpPr>
          <p:nvPr>
            <p:ph sz="quarter" idx="13"/>
          </p:nvPr>
        </p:nvSpPr>
        <p:spPr>
          <a:xfrm>
            <a:off x="352426" y="1463040"/>
            <a:ext cx="7680960" cy="4724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19" name="Slide Number Placeholder 18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Subtitle 2"/>
          <p:cNvSpPr>
            <a:spLocks noGrp="1"/>
          </p:cNvSpPr>
          <p:nvPr>
            <p:ph type="subTitle" idx="1"/>
          </p:nvPr>
        </p:nvSpPr>
        <p:spPr>
          <a:xfrm>
            <a:off x="352426" y="4003302"/>
            <a:ext cx="4572000" cy="1178298"/>
          </a:xfrm>
        </p:spPr>
        <p:txBody>
          <a:bodyPr>
            <a:normAutofit/>
          </a:bodyPr>
          <a:lstStyle>
            <a:lvl1pPr marL="0" indent="0" algn="l">
              <a:buNone/>
              <a:defRPr sz="2000" b="0" i="1" cap="none" spc="120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16" name="Date Placeholder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20" name="Slide Number Placeholder 1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0" y="0"/>
            <a:ext cx="9144000" cy="1828800"/>
          </a:xfrm>
          <a:prstGeom prst="rect">
            <a:avLst/>
          </a:prstGeom>
          <a:solidFill>
            <a:schemeClr val="accent5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" name="Straight Connector 17"/>
          <p:cNvCxnSpPr/>
          <p:nvPr/>
        </p:nvCxnSpPr>
        <p:spPr>
          <a:xfrm>
            <a:off x="-4439" y="1828800"/>
            <a:ext cx="9144000" cy="1588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itle 13"/>
          <p:cNvSpPr>
            <a:spLocks noGrp="1"/>
          </p:cNvSpPr>
          <p:nvPr>
            <p:ph type="title"/>
          </p:nvPr>
        </p:nvSpPr>
        <p:spPr>
          <a:xfrm>
            <a:off x="354366" y="1990078"/>
            <a:ext cx="8439912" cy="1984248"/>
          </a:xfrm>
        </p:spPr>
        <p:txBody>
          <a:bodyPr>
            <a:noAutofit/>
          </a:bodyPr>
          <a:lstStyle>
            <a:lvl1pPr>
              <a:defRPr kumimoji="0" lang="en-US" sz="6000" b="1" i="0" u="none" strike="noStrike" kern="1200" cap="none" spc="0" normalizeH="0" baseline="0" noProof="0" dirty="0" smtClean="0">
                <a:ln>
                  <a:noFill/>
                </a:ln>
                <a:gradFill>
                  <a:gsLst>
                    <a:gs pos="0">
                      <a:schemeClr val="tx1">
                        <a:alpha val="92000"/>
                      </a:schemeClr>
                    </a:gs>
                    <a:gs pos="45000">
                      <a:schemeClr val="tx1">
                        <a:alpha val="51000"/>
                      </a:schemeClr>
                    </a:gs>
                    <a:gs pos="100000">
                      <a:schemeClr val="tx1"/>
                    </a:gs>
                  </a:gsLst>
                  <a:lin ang="3600000" scaled="0"/>
                </a:gradFill>
                <a:effectLst/>
                <a:uLnTx/>
                <a:uFillTx/>
                <a:latin typeface="+mj-lt"/>
                <a:ea typeface="+mj-ea"/>
                <a:cs typeface="Tunga" pitchFamily="2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Content Placeholder 11"/>
          <p:cNvSpPr>
            <a:spLocks noGrp="1"/>
          </p:cNvSpPr>
          <p:nvPr>
            <p:ph sz="quarter" idx="14"/>
          </p:nvPr>
        </p:nvSpPr>
        <p:spPr>
          <a:xfrm>
            <a:off x="4901184" y="1463040"/>
            <a:ext cx="3886200" cy="4288536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8" name="Content Placeholder 30"/>
          <p:cNvSpPr>
            <a:spLocks noGrp="1"/>
          </p:cNvSpPr>
          <p:nvPr>
            <p:ph sz="quarter" idx="13"/>
          </p:nvPr>
        </p:nvSpPr>
        <p:spPr>
          <a:xfrm>
            <a:off x="352426" y="1463040"/>
            <a:ext cx="3886200" cy="4288536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7" name="Title 2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0" name="Date Placeholder 19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25" name="Slide Number Placeholder 24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  <p:sp>
        <p:nvSpPr>
          <p:cNvPr id="26" name="Footer Placeholder 25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 Placeholder 3"/>
          <p:cNvSpPr>
            <a:spLocks noGrp="1"/>
          </p:cNvSpPr>
          <p:nvPr>
            <p:ph type="body" sz="half" idx="2"/>
          </p:nvPr>
        </p:nvSpPr>
        <p:spPr>
          <a:xfrm>
            <a:off x="352426" y="1463040"/>
            <a:ext cx="3886200" cy="509587"/>
          </a:xfrm>
        </p:spPr>
        <p:txBody>
          <a:bodyPr>
            <a:normAutofit/>
          </a:bodyPr>
          <a:lstStyle>
            <a:lvl1pPr marL="0" indent="0">
              <a:buNone/>
              <a:defRPr sz="2000" b="0" i="1" spc="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5"/>
          </p:nvPr>
        </p:nvSpPr>
        <p:spPr>
          <a:xfrm>
            <a:off x="4900613" y="1463040"/>
            <a:ext cx="3886200" cy="509587"/>
          </a:xfrm>
        </p:spPr>
        <p:txBody>
          <a:bodyPr>
            <a:normAutofit/>
          </a:bodyPr>
          <a:lstStyle>
            <a:lvl1pPr marL="0" indent="0">
              <a:buNone/>
              <a:defRPr sz="2000" b="0" i="1" spc="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Content Placeholder 11"/>
          <p:cNvSpPr>
            <a:spLocks noGrp="1"/>
          </p:cNvSpPr>
          <p:nvPr>
            <p:ph sz="quarter" idx="14"/>
          </p:nvPr>
        </p:nvSpPr>
        <p:spPr>
          <a:xfrm>
            <a:off x="4900613" y="2011680"/>
            <a:ext cx="3886200" cy="3736848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8" name="Content Placeholder 30"/>
          <p:cNvSpPr>
            <a:spLocks noGrp="1"/>
          </p:cNvSpPr>
          <p:nvPr>
            <p:ph sz="quarter" idx="13"/>
          </p:nvPr>
        </p:nvSpPr>
        <p:spPr>
          <a:xfrm>
            <a:off x="352426" y="2011680"/>
            <a:ext cx="3886200" cy="3736848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30" name="Title 2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0" name="Date Placeholder 19"/>
          <p:cNvSpPr>
            <a:spLocks noGrp="1"/>
          </p:cNvSpPr>
          <p:nvPr>
            <p:ph type="dt" sz="half" idx="16"/>
          </p:nvPr>
        </p:nvSpPr>
        <p:spPr/>
        <p:txBody>
          <a:bodyPr/>
          <a:lstStyle/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24" name="Slide Number Placeholder 23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  <p:sp>
        <p:nvSpPr>
          <p:cNvPr id="29" name="Footer Placeholder 28"/>
          <p:cNvSpPr>
            <a:spLocks noGrp="1"/>
          </p:cNvSpPr>
          <p:nvPr>
            <p:ph type="ftr" sz="quarter" idx="18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14" name="Slide Number Placeholder 1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itle 1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  <p:sp>
        <p:nvSpPr>
          <p:cNvPr id="13" name="Footer Placeholder 12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0" y="5734050"/>
            <a:ext cx="9144000" cy="1123950"/>
          </a:xfrm>
          <a:prstGeom prst="rect">
            <a:avLst/>
          </a:prstGeom>
          <a:solidFill>
            <a:schemeClr val="accent5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2" name="Straight Connector 21"/>
          <p:cNvCxnSpPr/>
          <p:nvPr/>
        </p:nvCxnSpPr>
        <p:spPr>
          <a:xfrm>
            <a:off x="0" y="5695950"/>
            <a:ext cx="9144000" cy="1588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itle 2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2"/>
          </p:nvPr>
        </p:nvSpPr>
        <p:spPr>
          <a:xfrm>
            <a:off x="352426" y="1463040"/>
            <a:ext cx="3381375" cy="3967162"/>
          </a:xfrm>
        </p:spPr>
        <p:txBody>
          <a:bodyPr>
            <a:normAutofit/>
          </a:bodyPr>
          <a:lstStyle>
            <a:lvl1pPr marL="0" indent="0">
              <a:lnSpc>
                <a:spcPct val="150000"/>
              </a:lnSpc>
              <a:buNone/>
              <a:defRPr sz="1600" b="0" i="1" spc="0" baseline="0">
                <a:solidFill>
                  <a:schemeClr val="tx2"/>
                </a:solidFill>
                <a:latin typeface="+mn-lt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6" name="Content Placeholder 11"/>
          <p:cNvSpPr>
            <a:spLocks noGrp="1"/>
          </p:cNvSpPr>
          <p:nvPr>
            <p:ph sz="quarter" idx="14"/>
          </p:nvPr>
        </p:nvSpPr>
        <p:spPr>
          <a:xfrm>
            <a:off x="4105275" y="1463040"/>
            <a:ext cx="4681538" cy="3968496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6"/>
          </p:nvPr>
        </p:nvSpPr>
        <p:spPr/>
        <p:txBody>
          <a:bodyPr/>
          <a:lstStyle/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7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229224" y="0"/>
            <a:ext cx="3914775" cy="5657850"/>
          </a:xfrm>
        </p:spPr>
        <p:txBody>
          <a:bodyPr anchor="ctr" anchorCtr="0"/>
          <a:lstStyle>
            <a:lvl1pPr marL="0" indent="0" algn="ctr">
              <a:buNone/>
              <a:defRPr sz="3200">
                <a:solidFill>
                  <a:schemeClr val="tx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5" name="Text Placeholder 24"/>
          <p:cNvSpPr>
            <a:spLocks noGrp="1"/>
          </p:cNvSpPr>
          <p:nvPr>
            <p:ph type="body" sz="quarter" idx="13"/>
          </p:nvPr>
        </p:nvSpPr>
        <p:spPr>
          <a:xfrm>
            <a:off x="352426" y="1600199"/>
            <a:ext cx="4572000" cy="3593237"/>
          </a:xfrm>
        </p:spPr>
        <p:txBody>
          <a:bodyPr>
            <a:normAutofit/>
          </a:bodyPr>
          <a:lstStyle>
            <a:lvl1pPr marL="0" indent="0">
              <a:lnSpc>
                <a:spcPct val="150000"/>
              </a:lnSpc>
              <a:spcBef>
                <a:spcPts val="0"/>
              </a:spcBef>
              <a:buNone/>
              <a:defRPr sz="1600" i="1">
                <a:solidFill>
                  <a:schemeClr val="tx1"/>
                </a:solidFill>
              </a:defRPr>
            </a:lvl1pPr>
            <a:lvl2pPr marL="171450" indent="1588">
              <a:buNone/>
              <a:defRPr>
                <a:solidFill>
                  <a:schemeClr val="bg2"/>
                </a:solidFill>
              </a:defRPr>
            </a:lvl2pPr>
            <a:lvl3pPr marL="344488" indent="6350">
              <a:buNone/>
              <a:defRPr>
                <a:solidFill>
                  <a:schemeClr val="bg2"/>
                </a:solidFill>
              </a:defRPr>
            </a:lvl3pPr>
            <a:lvl4pPr marL="515938" indent="3175">
              <a:buNone/>
              <a:defRPr>
                <a:solidFill>
                  <a:schemeClr val="bg2"/>
                </a:solidFill>
              </a:defRPr>
            </a:lvl4pPr>
            <a:lvl5pPr marL="688975" indent="-1588">
              <a:buNone/>
              <a:defRPr>
                <a:solidFill>
                  <a:schemeClr val="bg2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Rectangle 10"/>
          <p:cNvSpPr/>
          <p:nvPr/>
        </p:nvSpPr>
        <p:spPr>
          <a:xfrm>
            <a:off x="0" y="5734050"/>
            <a:ext cx="9144000" cy="1123950"/>
          </a:xfrm>
          <a:prstGeom prst="rect">
            <a:avLst/>
          </a:prstGeom>
          <a:solidFill>
            <a:schemeClr val="accent5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" name="Straight Connector 11"/>
          <p:cNvCxnSpPr/>
          <p:nvPr/>
        </p:nvCxnSpPr>
        <p:spPr>
          <a:xfrm>
            <a:off x="0" y="5695950"/>
            <a:ext cx="9144000" cy="1588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itle Placeholder 1"/>
          <p:cNvSpPr>
            <a:spLocks noGrp="1"/>
          </p:cNvSpPr>
          <p:nvPr>
            <p:ph type="title"/>
          </p:nvPr>
        </p:nvSpPr>
        <p:spPr>
          <a:xfrm>
            <a:off x="352425" y="275208"/>
            <a:ext cx="4572000" cy="1324992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Date Placeholder 12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20" name="Slide Number Placeholder 19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52426" y="228600"/>
            <a:ext cx="7680960" cy="10668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52426" y="1463040"/>
            <a:ext cx="7680960" cy="4343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52426" y="6543676"/>
            <a:ext cx="1466850" cy="2476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="1">
                <a:solidFill>
                  <a:schemeClr val="tx1">
                    <a:alpha val="65000"/>
                  </a:schemeClr>
                </a:solidFill>
              </a:defRPr>
            </a:lvl1pPr>
          </a:lstStyle>
          <a:p>
            <a:fld id="{63B2B3D8-ADD3-4398-8C98-401C31709D5A}" type="datetimeFigureOut">
              <a:rPr lang="en-US" smtClean="0"/>
              <a:t>12/12/2012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09749" y="6543676"/>
            <a:ext cx="4086225" cy="2476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="1" i="1">
                <a:solidFill>
                  <a:schemeClr val="tx1">
                    <a:alpha val="6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86700" y="6543676"/>
            <a:ext cx="876300" cy="2476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="1">
                <a:solidFill>
                  <a:schemeClr val="tx1">
                    <a:alpha val="65000"/>
                  </a:schemeClr>
                </a:solidFill>
              </a:defRPr>
            </a:lvl1pPr>
          </a:lstStyle>
          <a:p>
            <a:fld id="{E7BAF848-603E-49E2-8727-0C7F2CEA8069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ts val="400"/>
        </a:spcBef>
        <a:buNone/>
        <a:defRPr sz="4000" b="0" kern="1200" cap="none" spc="0" baseline="0">
          <a:solidFill>
            <a:schemeClr val="tx1"/>
          </a:solidFill>
          <a:latin typeface="+mj-lt"/>
          <a:ea typeface="+mj-ea"/>
          <a:cs typeface="Tunga" pitchFamily="2"/>
        </a:defRPr>
      </a:lvl1pPr>
    </p:titleStyle>
    <p:bodyStyle>
      <a:lvl1pPr marL="0" indent="0" algn="l" defTabSz="914400" rtl="0" eaLnBrk="1" latinLnBrk="0" hangingPunct="1">
        <a:spcBef>
          <a:spcPts val="1200"/>
        </a:spcBef>
        <a:spcAft>
          <a:spcPts val="0"/>
        </a:spcAft>
        <a:buClr>
          <a:schemeClr val="accent5"/>
        </a:buClr>
        <a:buFont typeface="Arial" pitchFamily="34" charset="0"/>
        <a:buNone/>
        <a:defRPr sz="1800" b="0" i="0" kern="1200" cap="none" spc="30" baseline="0">
          <a:solidFill>
            <a:schemeClr val="tx1"/>
          </a:solidFill>
          <a:latin typeface="+mn-lt"/>
          <a:ea typeface="+mn-ea"/>
          <a:cs typeface="Tahoma" pitchFamily="34" charset="0"/>
        </a:defRPr>
      </a:lvl1pPr>
      <a:lvl2pPr marL="171450" indent="-171450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Tahoma" pitchFamily="34" charset="0"/>
        </a:defRPr>
      </a:lvl2pPr>
      <a:lvl3pPr marL="344488" indent="-165100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Tahoma" pitchFamily="34" charset="0"/>
        </a:defRPr>
      </a:lvl3pPr>
      <a:lvl4pPr marL="517525" indent="-169863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Tahoma" pitchFamily="34" charset="0"/>
        </a:defRPr>
      </a:lvl4pPr>
      <a:lvl5pPr marL="688975" indent="-173038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Tahoma" pitchFamily="34" charset="0"/>
        </a:defRPr>
      </a:lvl5pPr>
      <a:lvl6pPr marL="868680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069848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243584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1408176" indent="-173736" algn="l" defTabSz="914400" rtl="0" eaLnBrk="1" latinLnBrk="0" hangingPunct="1">
        <a:spcBef>
          <a:spcPts val="6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" y="2286000"/>
            <a:ext cx="3429000" cy="1368798"/>
          </a:xfrm>
        </p:spPr>
        <p:txBody>
          <a:bodyPr/>
          <a:lstStyle/>
          <a:p>
            <a:r>
              <a:rPr lang="en-US" dirty="0" smtClean="0"/>
              <a:t>By: Joshua and Jacob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2426" y="457201"/>
            <a:ext cx="7680960" cy="1524000"/>
          </a:xfrm>
        </p:spPr>
        <p:txBody>
          <a:bodyPr/>
          <a:lstStyle/>
          <a:p>
            <a:r>
              <a:rPr lang="en-US" dirty="0" smtClean="0"/>
              <a:t>Night of the Twisters</a:t>
            </a:r>
            <a:endParaRPr lang="en-US" dirty="0"/>
          </a:p>
        </p:txBody>
      </p:sp>
      <p:pic>
        <p:nvPicPr>
          <p:cNvPr id="1026" name="Picture 2" descr="C:\Users\Figueroa.J016\AppData\Local\Microsoft\Windows\Temporary Internet Files\Content.IE5\81BX8VBW\MP900407568[1]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 rot="893560">
            <a:off x="1051918" y="3263098"/>
            <a:ext cx="2081784" cy="312115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841987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ripple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en-US" dirty="0" smtClean="0"/>
              <a:t>Night of the twisters is a book about several tornados.  Danny, his friend Arthur, and Danny’s baby brother Ryan are in Nebraska in  the middle of 7 tornados.  Surviving the night while the tornados </a:t>
            </a:r>
            <a:r>
              <a:rPr lang="en-US" smtClean="0"/>
              <a:t>are out.  </a:t>
            </a:r>
            <a:endParaRPr lang="en-US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Summary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07094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ylar">
  <a:themeElements>
    <a:clrScheme name="Mylar">
      <a:dk1>
        <a:srgbClr val="000000"/>
      </a:dk1>
      <a:lt1>
        <a:srgbClr val="FFFFFF"/>
      </a:lt1>
      <a:dk2>
        <a:srgbClr val="656162"/>
      </a:dk2>
      <a:lt2>
        <a:srgbClr val="E0DACC"/>
      </a:lt2>
      <a:accent1>
        <a:srgbClr val="4A5A7A"/>
      </a:accent1>
      <a:accent2>
        <a:srgbClr val="F7BD40"/>
      </a:accent2>
      <a:accent3>
        <a:srgbClr val="975C00"/>
      </a:accent3>
      <a:accent4>
        <a:srgbClr val="754D41"/>
      </a:accent4>
      <a:accent5>
        <a:srgbClr val="838995"/>
      </a:accent5>
      <a:accent6>
        <a:srgbClr val="687B66"/>
      </a:accent6>
      <a:hlink>
        <a:srgbClr val="B5740B"/>
      </a:hlink>
      <a:folHlink>
        <a:srgbClr val="7483A0"/>
      </a:folHlink>
    </a:clrScheme>
    <a:fontScheme name="Mylar">
      <a:majorFont>
        <a:latin typeface="Corbel"/>
        <a:ea typeface=""/>
        <a:cs typeface=""/>
        <a:font script="Jpan" typeface="HGｺﾞｼｯｸM"/>
        <a:font script="Hang" typeface="맑은 고딕"/>
        <a:font script="Hans" typeface="华文楷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华文楷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ylar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200000"/>
              </a:schemeClr>
            </a:gs>
            <a:gs pos="30000">
              <a:schemeClr val="phClr">
                <a:tint val="61000"/>
                <a:satMod val="200000"/>
              </a:schemeClr>
            </a:gs>
            <a:gs pos="45000">
              <a:schemeClr val="phClr">
                <a:tint val="66000"/>
                <a:satMod val="200000"/>
              </a:schemeClr>
            </a:gs>
            <a:gs pos="55000">
              <a:schemeClr val="phClr">
                <a:tint val="66000"/>
                <a:satMod val="200000"/>
              </a:schemeClr>
            </a:gs>
            <a:gs pos="73000">
              <a:schemeClr val="phClr">
                <a:tint val="61000"/>
                <a:satMod val="200000"/>
              </a:schemeClr>
            </a:gs>
            <a:gs pos="100000">
              <a:schemeClr val="phClr">
                <a:tint val="45000"/>
                <a:satMod val="200000"/>
              </a:schemeClr>
            </a:gs>
          </a:gsLst>
          <a:lin ang="950000" scaled="1"/>
        </a:gradFill>
        <a:gradFill rotWithShape="1">
          <a:gsLst>
            <a:gs pos="0">
              <a:schemeClr val="phClr">
                <a:shade val="63000"/>
              </a:schemeClr>
            </a:gs>
            <a:gs pos="30000">
              <a:schemeClr val="phClr">
                <a:shade val="90000"/>
                <a:satMod val="110000"/>
              </a:schemeClr>
            </a:gs>
            <a:gs pos="45000">
              <a:schemeClr val="phClr">
                <a:shade val="100000"/>
                <a:satMod val="118000"/>
              </a:schemeClr>
            </a:gs>
            <a:gs pos="55000">
              <a:schemeClr val="phClr">
                <a:shade val="100000"/>
                <a:satMod val="118000"/>
              </a:schemeClr>
            </a:gs>
            <a:gs pos="73000">
              <a:schemeClr val="phClr">
                <a:shade val="90000"/>
                <a:satMod val="110000"/>
              </a:schemeClr>
            </a:gs>
            <a:gs pos="100000">
              <a:schemeClr val="phClr">
                <a:shade val="63000"/>
              </a:schemeClr>
            </a:gs>
          </a:gsLst>
          <a:lin ang="950000" scaled="1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43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innerShdw blurRad="50800" dist="25400" dir="13500000">
              <a:srgbClr val="000000">
                <a:alpha val="75000"/>
              </a:srgbClr>
            </a:innerShdw>
            <a:outerShdw blurRad="50800" dist="25400" dir="5400000" rotWithShape="0">
              <a:srgbClr val="000000">
                <a:alpha val="5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dkEdge">
            <a:bevelT w="25400" h="5080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tint val="100000"/>
                <a:shade val="30000"/>
                <a:alpha val="100000"/>
                <a:satMod val="255000"/>
                <a:lumMod val="100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lumMod val="80000"/>
              </a:schemeClr>
              <a:schemeClr val="phClr">
                <a:tint val="50000"/>
                <a:lumMod val="150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TC101790491[[fn=Mylar]]</Template>
  <TotalTime>14</TotalTime>
  <Words>51</Words>
  <Application>Microsoft Office PowerPoint</Application>
  <PresentationFormat>On-screen Show (4:3)</PresentationFormat>
  <Paragraphs>4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Mylar</vt:lpstr>
      <vt:lpstr>Night of the Twisters</vt:lpstr>
      <vt:lpstr>Summary</vt:lpstr>
    </vt:vector>
  </TitlesOfParts>
  <Company>Central Bucks School District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Night of the Twisters</dc:title>
  <dc:creator>Joshua Figueroa</dc:creator>
  <cp:lastModifiedBy>Joshua Figueroa</cp:lastModifiedBy>
  <cp:revision>2</cp:revision>
  <dcterms:created xsi:type="dcterms:W3CDTF">2012-12-12T19:45:16Z</dcterms:created>
  <dcterms:modified xsi:type="dcterms:W3CDTF">2012-12-12T19:59:40Z</dcterms:modified>
</cp:coreProperties>
</file>

<file path=docProps/thumbnail.jpeg>
</file>