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5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8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7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5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3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7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7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9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63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2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A5B21-1425-47BB-B0B9-D6B1257AA33F}" type="datetimeFigureOut">
              <a:rPr lang="en-US" smtClean="0"/>
              <a:t>12/18/2013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E8038-2D9D-4F74-8DDA-90D5764D7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00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58.cooltext.com/d.php?renderid=1338365700&amp;extension=png" TargetMode="External"/><Relationship Id="rId13" Type="http://schemas.openxmlformats.org/officeDocument/2006/relationships/hyperlink" Target="http://www.google.com/url?sa=i&amp;rct=j&amp;q=cartoon%20cupcake&amp;source=images&amp;cd=&amp;cad=rja&amp;docid=4UVoK9h0OyFrOM&amp;tbnid=Qu7G4CepX9n9fM:&amp;ved=0CAUQjRw&amp;url=http://www.polyvore.com/wallmonkeys_wall_decals_cute_pink/thing?id%3D67612580&amp;ei=3ymvUpKQOIa0qgGH94DwAQ&amp;bvm=bv.57967247,d.aWM&amp;psig=AFQjCNG6Ch-XG-Y4uWsty0zAKBaIlkj9vw&amp;ust=1387297130567057" TargetMode="External"/><Relationship Id="rId18" Type="http://schemas.microsoft.com/office/2007/relationships/hdphoto" Target="../media/hdphoto5.wdp"/><Relationship Id="rId26" Type="http://schemas.openxmlformats.org/officeDocument/2006/relationships/image" Target="../media/image9.png"/><Relationship Id="rId39" Type="http://schemas.openxmlformats.org/officeDocument/2006/relationships/hyperlink" Target="http://www.google.com/url?sa=i&amp;rct=j&amp;q=cartoon%20cupcake&amp;source=images&amp;cd=&amp;cad=rja&amp;docid=9Egotn26gf0huM&amp;tbnid=2IzOba7zLKmVuM:&amp;ved=0CAUQjRw&amp;url=http://www.illustrationsof.com/1124085-royalty-free-dessert-clipart-illustration&amp;ei=VS6vUqqXO8mfrQHA0YGoBA&amp;psig=AFQjCNG6Ch-XG-Y4uWsty0zAKBaIlkj9vw&amp;ust=1387297130567057" TargetMode="External"/><Relationship Id="rId3" Type="http://schemas.openxmlformats.org/officeDocument/2006/relationships/image" Target="../media/image1.png"/><Relationship Id="rId21" Type="http://schemas.microsoft.com/office/2007/relationships/hdphoto" Target="../media/hdphoto6.wdp"/><Relationship Id="rId34" Type="http://schemas.openxmlformats.org/officeDocument/2006/relationships/hyperlink" Target="http://www.google.com/url?sa=i&amp;rct=j&amp;q=cartoon%20cupcake&amp;source=images&amp;cd=&amp;cad=rja&amp;docid=e0OHgwLOwfk-9M&amp;tbnid=LOVyA2xTMagCHM:&amp;ved=0CAUQjRw&amp;url=http://www.featurepics.com/photos-images/cartoon%2Bcupcake.htm&amp;ei=7CyvUujhKYS3qgHj54EQ&amp;bvm=bv.57967247,d.aWM&amp;psig=AFQjCNG6Ch-XG-Y4uWsty0zAKBaIlkj9vw&amp;ust=1387297130567057" TargetMode="External"/><Relationship Id="rId42" Type="http://schemas.openxmlformats.org/officeDocument/2006/relationships/hyperlink" Target="http://www.google.com/url?sa=i&amp;rct=j&amp;q=cartoon%20cupcake&amp;source=images&amp;cd=&amp;cad=rja&amp;docid=GKuVg5FOPksjLM&amp;tbnid=pVyp_OVySCig-M:&amp;ved=0CAUQjRw&amp;url=http://www.cakechooser.com/1200/cartoon-cupcake-outline/CAMS5icC5ibG9nc3BvdC5jb20vLVlLMTNocVN1VGhZL1RhRUdDSnFSci1JL0FBQUFBQUFBQlFRL3l6TFRySVhKS0xRL3MxNjAwLzAwNi5KUEc/&amp;ei=AC-vUquDHMecrgHJoIGQAw&amp;psig=AFQjCNG6Ch-XG-Y4uWsty0zAKBaIlkj9vw&amp;ust=1387297130567057" TargetMode="External"/><Relationship Id="rId7" Type="http://schemas.microsoft.com/office/2007/relationships/hdphoto" Target="../media/hdphoto2.wdp"/><Relationship Id="rId12" Type="http://schemas.microsoft.com/office/2007/relationships/hdphoto" Target="../media/hdphoto3.wdp"/><Relationship Id="rId17" Type="http://schemas.openxmlformats.org/officeDocument/2006/relationships/image" Target="../media/image6.png"/><Relationship Id="rId25" Type="http://schemas.openxmlformats.org/officeDocument/2006/relationships/hyperlink" Target="http://www.google.com/url?sa=i&amp;rct=j&amp;q=cartoon%20cupcake&amp;source=images&amp;cd=&amp;cad=rja&amp;docid=VYXLtuUCNlJMYM&amp;tbnid=_DzFxUjYdBEEMM:&amp;ved=0CAUQjRw&amp;url=http://www.cakechooser.com/1024/clipart-birthday-kids-around-a-cake-royalty-free-vector-illustration/CAdmVjdG8ucnMvMTAyNC92ZWN0b3Itb2YtYS1jYXJ0b29uLWJpcnRoZGF5LWJveS1hbmQtZ2lybC13aXRoLWJhbGxvb25zLW91dGxpbmVkLWNvbG9yaW5nLXBhZ2UtYnktcm9uLWxlaXNobWFuLTIxNTY2LmpwZw/&amp;ei=QiuvUr7RNsSMrQGa8IDoDw&amp;bvm=bv.57967247,d.aWM&amp;psig=AFQjCNG6Ch-XG-Y4uWsty0zAKBaIlkj9vw&amp;ust=1387297130567057" TargetMode="External"/><Relationship Id="rId33" Type="http://schemas.microsoft.com/office/2007/relationships/hdphoto" Target="../media/hdphoto10.wdp"/><Relationship Id="rId38" Type="http://schemas.openxmlformats.org/officeDocument/2006/relationships/image" Target="../media/image13.png"/><Relationship Id="rId2" Type="http://schemas.openxmlformats.org/officeDocument/2006/relationships/hyperlink" Target="http://www.google.com/url?sa=i&amp;rct=j&amp;q=world&amp;source=images&amp;cd=&amp;cad=rja&amp;docid=lJE0n-uci_3BbM&amp;tbnid=8tyi9Eql8R7qkM:&amp;ved=0CAUQjRw&amp;url=http://www.graphicsfuel.com/2011/04/world-globe-psd-icons/&amp;ei=oSevUtqYINPHqAGfp4CQDQ&amp;bvm=bv.57967247,d.aWM&amp;psig=AFQjCNGtSPFl_mgODADrwaLUIKNPuR-hAw&amp;ust=1387297047609286" TargetMode="External"/><Relationship Id="rId16" Type="http://schemas.openxmlformats.org/officeDocument/2006/relationships/hyperlink" Target="http://www.google.com/url?sa=i&amp;rct=j&amp;q=cartoon%20cupcake&amp;source=images&amp;cd=&amp;cad=rja&amp;docid=FgKD1PW1EzNyUM&amp;tbnid=rzAtksKnpJblkM:&amp;ved=0CAUQjRw&amp;url=http://www.cakechooser.com/241/how-to-draw-mr-cup-cake-page-2/CAMi5icC5ibG9nc3BvdC5jb20vLW9jQmxONk9YWThRL1Rlekh2MVpJaTlJL0FBQUFBQUFBQUE0Ly14bzZ5QmVuSkZJL3MzMjAvY3VwY2FrZS5wbmc/&amp;ei=MSqvUtGcJIzMqwHVqYGIDQ&amp;bvm=bv.57967247,d.aWM&amp;psig=AFQjCNG6Ch-XG-Y4uWsty0zAKBaIlkj9vw&amp;ust=1387297130567057" TargetMode="External"/><Relationship Id="rId20" Type="http://schemas.openxmlformats.org/officeDocument/2006/relationships/image" Target="../media/image7.png"/><Relationship Id="rId29" Type="http://schemas.openxmlformats.org/officeDocument/2006/relationships/image" Target="../media/image10.png"/><Relationship Id="rId41" Type="http://schemas.microsoft.com/office/2007/relationships/hdphoto" Target="../media/hdphoto12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4.png"/><Relationship Id="rId24" Type="http://schemas.microsoft.com/office/2007/relationships/hdphoto" Target="../media/hdphoto7.wdp"/><Relationship Id="rId32" Type="http://schemas.openxmlformats.org/officeDocument/2006/relationships/image" Target="../media/image11.png"/><Relationship Id="rId37" Type="http://schemas.openxmlformats.org/officeDocument/2006/relationships/hyperlink" Target="http://r62.cooltext.com/d.php?renderid=1338363954&amp;extension=png" TargetMode="External"/><Relationship Id="rId40" Type="http://schemas.openxmlformats.org/officeDocument/2006/relationships/image" Target="../media/image14.png"/><Relationship Id="rId5" Type="http://schemas.openxmlformats.org/officeDocument/2006/relationships/hyperlink" Target="http://www.google.com/url?sa=i&amp;rct=j&amp;q=cartoon%20cupcake&amp;source=images&amp;cd=&amp;cad=rja&amp;docid=Mj-IZrZTYX5sdM&amp;tbnid=faGiNwDsn-dBnM:&amp;ved=0CAUQjRw&amp;url=http://www.colourbox.com/vector/cartoon-food-sweet-cupcake-isolated-on-white-background-vector-3378062&amp;ei=AyivUtruNMm_qAHf_4G4DA&amp;bvm=bv.57967247,d.aWM&amp;psig=AFQjCNG6Ch-XG-Y4uWsty0zAKBaIlkj9vw&amp;ust=1387297130567057" TargetMode="External"/><Relationship Id="rId15" Type="http://schemas.microsoft.com/office/2007/relationships/hdphoto" Target="../media/hdphoto4.wdp"/><Relationship Id="rId23" Type="http://schemas.openxmlformats.org/officeDocument/2006/relationships/image" Target="../media/image8.png"/><Relationship Id="rId28" Type="http://schemas.openxmlformats.org/officeDocument/2006/relationships/hyperlink" Target="http://www.google.com/url?sa=i&amp;rct=j&amp;q=cartoon%20cupcake&amp;source=images&amp;cd=&amp;cad=rja&amp;docid=BIA34m_u97iqNM&amp;tbnid=_WEXncjvxuzl_M:&amp;ved=0CAUQjRw&amp;url=http://www.redbubble.com/shop/cartoon%2Bcupcake%2Bstickers&amp;ei=viuvUpPRO5CnqwGqqYDoBQ&amp;bvm=bv.57967247,d.aWM&amp;psig=AFQjCNG6Ch-XG-Y4uWsty0zAKBaIlkj9vw&amp;ust=1387297130567057" TargetMode="External"/><Relationship Id="rId36" Type="http://schemas.microsoft.com/office/2007/relationships/hdphoto" Target="../media/hdphoto11.wdp"/><Relationship Id="rId10" Type="http://schemas.openxmlformats.org/officeDocument/2006/relationships/hyperlink" Target="http://www.google.com/url?sa=i&amp;rct=j&amp;q=cartoon%20cupcake&amp;source=images&amp;cd=&amp;cad=rja&amp;docid=-wYe0rTLuHDobM&amp;tbnid=UCClGvN3-1v8FM:&amp;ved=0CAUQjRw&amp;url=http://avedaflorida.com/2011/10/cupcakes-costumes-and-cosmetology/&amp;ei=lSmvUrzJGcWFqgHltoG4AQ&amp;bvm=bv.57967247,d.aWM&amp;psig=AFQjCNG6Ch-XG-Y4uWsty0zAKBaIlkj9vw&amp;ust=1387297130567057" TargetMode="External"/><Relationship Id="rId19" Type="http://schemas.openxmlformats.org/officeDocument/2006/relationships/hyperlink" Target="http://www.google.com/url?sa=i&amp;rct=j&amp;q=cartoon%20cupcake&amp;source=images&amp;cd=&amp;cad=rja&amp;docid=50GEm7azw8gXoM&amp;tbnid=9m__GDlmf7pOqM:&amp;ved=0CAUQjRw&amp;url=http://www.zazzle.com/cartoon_clip_art_cupcake_frosting_cherry_dessert_photosculpture-153444720153552070&amp;ei=hSqvUsfXBoiDrgGUqIG4CQ&amp;bvm=bv.57967247,d.aWM&amp;psig=AFQjCNG6Ch-XG-Y4uWsty0zAKBaIlkj9vw&amp;ust=1387297130567057" TargetMode="External"/><Relationship Id="rId31" Type="http://schemas.openxmlformats.org/officeDocument/2006/relationships/hyperlink" Target="http://www.google.com/url?sa=i&amp;rct=j&amp;q=cartoon%20cupcake&amp;source=images&amp;cd=&amp;cad=rja&amp;docid=2dGd6tjNndcAIM&amp;tbnid=VZFqrLxwzrVM-M:&amp;ved=0CAUQjRw&amp;url=http://www.pinterest.com/slitherinsucks/cupcakes/&amp;ei=PCyvUvzyGI7sqAHf7IGgAQ&amp;bvm=bv.57967247,d.aWM&amp;psig=AFQjCNG6Ch-XG-Y4uWsty0zAKBaIlkj9vw&amp;ust=1387297130567057" TargetMode="External"/><Relationship Id="rId44" Type="http://schemas.microsoft.com/office/2007/relationships/hdphoto" Target="../media/hdphoto13.wdp"/><Relationship Id="rId4" Type="http://schemas.microsoft.com/office/2007/relationships/hdphoto" Target="../media/hdphoto1.wdp"/><Relationship Id="rId9" Type="http://schemas.openxmlformats.org/officeDocument/2006/relationships/image" Target="../media/image3.png"/><Relationship Id="rId14" Type="http://schemas.openxmlformats.org/officeDocument/2006/relationships/image" Target="../media/image5.png"/><Relationship Id="rId22" Type="http://schemas.openxmlformats.org/officeDocument/2006/relationships/hyperlink" Target="http://www.google.com/url?sa=i&amp;rct=j&amp;q=cartoon%20cupcake&amp;source=images&amp;cd=&amp;cad=rja&amp;docid=gGlJD_DcFcQtfM&amp;tbnid=7Rq_0IglTseVKM:&amp;ved=0CAUQjRw&amp;url=http://scary-pictures.feedio.net/cupcake-clipart/worddraw.com*images*cupcake-clipart.png/&amp;ei=5SqvUrKQE8GMqgHttIGYDQ&amp;bvm=bv.57967247,d.aWM&amp;psig=AFQjCNG6Ch-XG-Y4uWsty0zAKBaIlkj9vw&amp;ust=1387297130567057" TargetMode="External"/><Relationship Id="rId27" Type="http://schemas.microsoft.com/office/2007/relationships/hdphoto" Target="../media/hdphoto8.wdp"/><Relationship Id="rId30" Type="http://schemas.microsoft.com/office/2007/relationships/hdphoto" Target="../media/hdphoto9.wdp"/><Relationship Id="rId35" Type="http://schemas.openxmlformats.org/officeDocument/2006/relationships/image" Target="../media/image12.png"/><Relationship Id="rId4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QDzZDpz4DZPbUixLvbqV7NCoC93IiReSVU0E2ikJlMgwzfMCN7S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5556" y1="10667" x2="35556" y2="10667"/>
                        <a14:foregroundMark x1="22667" y1="10667" x2="22667" y2="10667"/>
                        <a14:foregroundMark x1="21778" y1="9778" x2="21778" y2="9778"/>
                        <a14:foregroundMark x1="75556" y1="9778" x2="75556" y2="9778"/>
                        <a14:foregroundMark x1="75111" y1="7556" x2="75111" y2="7556"/>
                        <a14:foregroundMark x1="72444" y1="6222" x2="72444" y2="6222"/>
                        <a14:foregroundMark x1="38667" y1="2222" x2="38667" y2="2222"/>
                        <a14:foregroundMark x1="34222" y1="3111" x2="34222" y2="3111"/>
                        <a14:foregroundMark x1="91556" y1="33333" x2="91556" y2="33333"/>
                        <a14:foregroundMark x1="96000" y1="37778" x2="96000" y2="37778"/>
                        <a14:foregroundMark x1="98667" y1="39111" x2="98667" y2="39111"/>
                        <a14:foregroundMark x1="68444" y1="92889" x2="68444" y2="92889"/>
                        <a14:foregroundMark x1="71111" y1="84444" x2="71111" y2="8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77937"/>
            <a:ext cx="4800600" cy="48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QTEhQUExQVFBUXFxcaGBYVFBcWFxgYFhwYGBUYFxcYHCggGBslGxcVIjEhJSksLi4uFx8zODMsNygtLisBCgoKDg0OGxAQGywkHyQsLCwsNDQsLCwsLSwsLCwsLCwsLCwsLCwsLCwsLCwsLCwsLC0sLCwsLCwsLCwsLCwsLP/AABEIAQQAwgMBIgACEQEDEQH/xAAcAAEAAgMBAQEAAAAAAAAAAAAABAUCAwYBBwj/xABJEAACAQICBAoHBQUGBgMBAAABAgMAEQQSBSExUQYTIjJBYXGBkaFCUnKCkrHBI2KistEUM3PC8Ac0Q1Oz4RUkY4OT8cPS4hb/xAAaAQEAAwEBAQAAAAAAAAAAAAAAAQIDBAUG/8QAKxEAAgEDBAEDAwQDAAAAAAAAAAECAxExBBIhQQUTIlEUMoFhcaHRFSOR/9oADAMBAAIRAxEAPwD7jSlKAUpSgFKUoBSlKAUpSgFKUoBSlRNJ6Siw8bSzMERdpPSTsAA1knoA1mgJRrltOcO8LASikzyDUVisQp3NIeSD1XJ6q4vTfCjFaQk4jDo6odkSGzsvrTuDZF+7e28nZV1oH+zNQA2MfOf8qIlYx1FtTN5CsPUlLiH/AE12KP3FFj/7RsXK2SELGTsWJDNL4kfy1HGidLYnWyYkg/50/FL/AOMsLfDX17R2jYoFywxpGu5FC+NttS6ek39zHqJYR8Vm/s8xwF+Jhc7llGb8YA86oljeCQqRJBIp5QBaNxuPJIuOvYa/Q9czw04KrjYwVISdP3bnZbpR7ayp8jr7az06t7S0a3PuOZ4I8M5EdIcU/GRsQqzNz0Y6lEh9JSbDNtF9d9o+l18YHAXHyfZNEsanUZTKhUC+sqAcxO4WHdX2dRVqDna0itXbf2ntKUrcyFKUoBSlKAUpSgFKUoBSlKAUpSgFK8vS9ARdKaQjgieWVsqILk/IAdJJ1AdJNfJZZcTpfF5V5CrrAOtMOh1ZmtzpWH6CwBNbeF+m5NIYpcPh+VGr5Yx0SSC4aVj6q8qx3At0ivpXBrQUeDgWJNZ2u/S7nnMfoOgACsH/ALHbpGy9iv2ZcH9BQ4SPi4l262c63c+s56T5Doq0pStkrGIpSlSBSlKAUpSgFKUoBSlKAUpSgFKUoBSlKAUpSgFU/CXhFDgouMmJ16kRdbyN6qj5k6h0mrSeUIrMxsqgkk7ABrJ8K/PmltNNj8S073CscsSn0Ir8kdp2nrPUKzqT2I7tBo3qam3CWToNK8NNIYkM0bDCxC5AjsXIG+RgdfsgdprkcVjsSSD+04l94bEy3PZdrb9VX+lXCREDVeyjs6fIVQVyTnK+T6ml4/TqFlH+z3BaQnjkDws0BAIDKUJsdotYgjUPCuy0P/adioiBiETEp0tGBHKOvLzH7OTXGUqsaso4Il4rTSjta/PZ+gOD3CHD4yPjMO4YDUykZXQ7nU61Pz6L1a1+a8HpCXCzriIGyyDUfVdelHHSp8tor79wX06mNwyTx6s1wynajrqdD2HxFj01206m9HzGu0MtNP5XRbUpStDgFKUoBSlKAUpSgFKUoBSlKAUpSgFKUoBSlKA5j+0ucpozFEekgTulZYz5Ma+F4RrbOg3FfoLhho04nBYiFee8bZL7M45SfiAr86qxB2EHpBFiD0gjoPRaueurn0HhJqKkX2l8RmKW2Zb/ABf+qr6ywMTTMFjUs24C9dJg+CLHnsARtC7F6i2/qHlXOqcpvhHvy1FKmuWcxXtduugYkXMBe+WxIvqJtm17L2a3UOsW5DSGGMUjKRaxPhU1KLgrlKGshWk0iDidnfXff2JY0ibFQX5LIkoG5gSjnvGT4a+eTSXPVX0H+xPCE4jEzW5KRpGD95iXYdwVfEVeirNHneXcXRl+D6/SlK7D5QUpSgFKUoBSlKAUpSgFKUoBSlKAUpVfpTSiQ2vdnN8qLtNtpN9SqOkmhKTbsifeoGlNJrFYAF5G5qDad5J9FRvrmpdMTyAsz8UmshY9tt5Yi/hatMYZYeMYsZZiACxLFVOwXOvUtz21J1x0klbcZ4zGyzEgyEKDY5CVW/Sq21tbpLX6gOiIcIlwixqWbeL6ulmJ1n6k1JRAAANQGoVI0Ama8nSxNvZU5VHzPfQ9BxjSjwjQ2BTDIEiUK8h1sAAd7HV/WsVplj1Kg1ZmVdW487yvUrSZvOvUj28Uv8hUeRrPEd0g8wQPMihML7G+xpOK6z2HMdbD7qKmrwLVV6S0PHikBbU3rDfXQ4z7OUP6ElgT0Bxzb9oNu4VT4qFoG1fuzsPQPun6Glr8MijOxxmK4ETC+RlbdfV/XhX0LgTJBgcKsLCQOSXlfi7hpG5x5F9QACjqUVDXH718DWYxy9fhVVTSwaV4+ukpM7jA6QilF43V99jrHaNo76lV89ujMGVijjY68lh+vZXSaD00XbiprCS11YalkA2kbmHSKtY8qvpZU1dcovqUpUHIKUpQClKUApSlAKUpQClKUBE0njRDGzkXtYKvrMTZV7yRXKY1CLBzmklN5G+6vojctyBbcatNO4lWxEEV75czsN2qyX+Imq3SZ+3HsNbxW/0oehpIYb7IWkOYR6xVfiIB8qsdMajCOi/8rVW6RPIvuZD4MKs9Mfu0b1HW/YeSfI1J2VOJojVu4Ov9lH1Aqe0Ej6VprDAvkkKHY5zL7XpL37fGharG6JGnEyuj9Fyp7Ht/MF8ajYiLMpXZfp3HoPjV1IglQo3SLVSJmU8W/OGw+svQw699ClGXG1knBYsSKYpQC1rMp2MPWXqPlWtg0YKsDLFsva7gbmHpDrGvqrVPAGte4I2MDZgeo17HjnTVKMy/5ij8y/UUJlTtyiG+jgRmgYOvqE6x1A9HYahyEqbOCh+8LeB2GugOHil5YsT66Gx8V+tYthpQLLIHHqyqD+JbfI0TIUmiirckhIAvZgbo3SrDZ3HZ31Lkwg9PD+9C/wDLqrSMLETZZmRvVkAB8wD51Ny29PhneaIxvHQpJszDWNxGph4g1MrktFYybDoEyLKoLG6tkblEk6iLHbvq3wmn4nIUkxOfRkGUnsOw9xqp5FSjKLfHBbUryvaGIpSlAKUpQClKUAqp4QaU4lLLbOwNr6woXnORuG7pJAq1NcPpSbjTI/Q8gjX+HG1j4kOe+htQp75ckPAoUliLElnz5idZLEBtZ7rVZaVPKjfrKn3hq81Ud9QcdcKHG1GDdw53lerOeMSIQDtGo9e1T42NSz1pR2yTIGKizIy7wR+lS4CJYRfY6WPbax871FgkuLnUdhG4jUR41no18rPH1517G5w7mv8AEKFqiurmvDOSuvnDU3tLqP8AXXXs8QYWPaCNoI2EddZ4xMj5/RewbqbYp79nhXtC8XdGeBxpvkfVINh2BxvX6joqTjIhIOVtGxhqIO8Gq+aEMLHtBGog9BB6DWGH0mUOSbukGw7sw6O2oMpQs7mUhaP95s9cc33h6J8q2g1OVgdYNxUV8Au1Lofu7O9TqpctGp8kNsKL5lJRt6ar9o2HvramMkXnqJB6yam71O3uNZPFIvQHH3TlPwtq861ftC3sbqdzgr4X1HuqSfbImYfSCPqB19IOojtG2tzorCxAYbiAR51XTQK/OF9x6R2HaK1ctNhMi/jHYfS+dLEOmTDo/LriZo+rnJ3odndavOPv9nOii+oHaj9l9h6jTD4u4uDcf1qO41vcrICrDUdoNQUcGjZhcRJh+Zmki6Yybso3xsdfunutXS4PErIgdDmVhcH+thrk8E5BMbG5XWrHayHYT1jYf9636HxXFYjJ6EpOroEgF7+8AR2gUOOvQTTlE6yleCvaHAKUpQCvL1W6Y0ysFhYvI3NjB1nrJ9Fev51yemdJtkaTEycgf4aXCdS22yE7NfgKm3F+irlzbs6vFacgUlc4ZtyAuR25bgd9cmv93gPXGT2tcHzNcJpDSkk2o/Zx9ESGwA++Rzj5dXTXS8HNIGfDGO4DLdeu66wfGx8K56WohUk4x6PZoaSpSjun2X1q16DxPJMZ2ps619Hw2VCGPJGyx6b9BG361DWUghkBJXzHSK6bHTNXLzGx5GzjmtYP1HYH7Og91aMaCAHXnIbjrHSO8VKw2OV11i4P9EEVX4g8XmG1COSelb7Fbq3Hu6zCKxvhlnBOsqbwwsQfMVEUFGyMb+o3rDcfvDzqrhxBja6gsPSA+Y6/nV0uISVLNrU7DuO/qIo1Ycxd0Kh6RjuL7tR7P6+dbZGMZAfWDsk6DuDbj17DXuM5jdlEaJporMPM0fMOr1Ts7t1W+D0oG1HU247e7oNUufVe3nXjaxrXzqzRRpHVJIDsr11BFiARuOsVzKY5lAzXZb7fSHb63zq2gxVwCusVWxXZ8GyTRwH7slDu2p8J2d1qj8YVIWQZSdhvdW7Dv6jrqYmKv0V5JOrAqVzA7b7KgLdEq8ZdGDr084dDW+vXUuGUMoYbD/VjULGmxVTfLfksdvsn9f6OnBTZHtsDHWOvoI7dnhVrcGiZZTSlWjbrK9zD9QteYtrAMNqujDtDA1jihfIAL2dSeoDbW+BBJNHFcDlBmuQOSpBt2kgDvNQUqOMYts7gV7Xle1B4IpSlAcNioiJFlZs37QM2sc0gBlQH1cp/Cd9cRwqxvGTZPQi1W3uRyj3A2HvV9IkwRlwqKps8dspOzPFdCD1GzDvrlsNwLLXmlcEOS1kueeS20jVt66z1UJzp7Ifk10NSlSqupU6x+5xNY4bESRNxkR1+ku//AHrdiYSjsh2qSD3VqIFeDFypy4yj6v2zjcvIeEUcms8hjzlOoE7xfp6vlViuNTKDmFq5DiFJ5Q761/8ADYr9Nu+u+PkmlyjD6Z9M6F+FEccqhbsCeVbWBuPb2V1ODxscutGDAjZq2dnTXzyPDAKQF1dP/qo4geMkxOR1Xuv6VNPyF37kQ9PJLg+htgSL5Nf3TtHYfoais5S5ByN0gi1+0H51x3/GsUOk91/oa1Pi8Q55Tkf1410vXU0jL0pPo+gR6YTkq5Ck9B1qd9bcTA2U8WbofRvf4W3dRr52ujg3OJJOvMTr7q24XGYiHmOWG5v16e+soeQg3Zqxd6ea5Ouzcm2wg6wdRG3oraPpVDHwsRgFxERBHpDUR2ED6VNi0xEebIGG4kBvDp8q7YVoSwzJprJOkGrvrOLMpzJqPSOg9v61Dk0hFbWwHaQKpdL8I1sVi1nf0f71M6sIq7ZFr4O0wONWTNlOsXut9n61Lj2V8pwImT7RGIa9z19Z666LCcMSuqZCDvGw+Fc1PV058Pg1cJRydfjYsyld+zt6D41TTG69ZF+zV+tQ34awgclWJ7/0Fc3jeELuMsYK31XPO7gNlay1FOKyUs2XGL4bkAqicoEgk7xqv2d1V+ieEsuY8YiyoTdgVFx7LHaepr91QsFh8qm9rnWbmpQXdq1a728q8qeuqbuGbPSRqRtPB9H0PpZgivh3zxn/AA3JK9YBPKjI3bOqus0VpVJwbXVl5yNzlvs7Qegivi2hNJHDyg3+zYgSDo16g/aNV+q+4V3kkjRkTJz47n2l2sh3gjzsa9bT1VXhuWez5rVUJaWrsfKeGd7StcMgZVYbGAI7CLilXKFThRlkmj3PnHsyjN+fjKwwy/vItxuPZkuy+DZx7tbdJDJPE/Q4aJu3W8Z8nHvVqxRyyxv0NeNve5UZPvKV/wC5WkcGMlyUMOh4HxTcbGGLJmW5NsyG0gsNuoofGpPCPQsP7M+WNEy2YlVAOUEZte08m/hWzTf2bpL6jhj7DcmTyN+6rqeIOrKdjAg9jC31qNkeeCfUlxyfIpOD0/GGNY2cjpUXFug32Wqwl4EYlI87ZFNwAua7XOzWNXn0113B2c3QNtZCje3Cf0z+FX+mlvh3PqqH/wDGQ/8ALXH9DSzY9H/KajFz4jiImRirgq3SDW3AYCWZssSM5PQo+Z2AV9F0lg4pMhkQMA6fCzAHWNdrG9dPo3DJGMsaqg3KLVgvGq+eDofmZbeI8/wfE8To+RBdlIFyL21XBsRftBrSsthawr6zoiMZ8RGwBAll1EXFmbONXY1UnCfglDyXjvGWdFIGteWwW4HRa9+7oqK3jeLwZpp/Mc2qr8o4CMDXc23V4pGu9+qvqScEsNDh5Dk4xwNbvrOq17DYvTVJpPgNmXPhzr1/Zt2nmt9D41jLx1RK6d2bx8vRcrNNL5OHaxABHb11HkwiHot2V0+h+CM87kEcWoazM28bQBtJq5HAyJyyK7KVd1zEXBy9JGrcemqU9FWa+DSr5HTxdm7/ALHzv/h69fl+lbIsKqm9r9tdfjuA2IS5TLIOprHwa1beD3Ap5bPMciXPJGt2sSD1LrB/Sn0tdvbYfX6VR3J/2csW22Nga8SxOsWFfVsHoDDNFOGiUorlU3ji1VTZtt84auV0jwQUAtG9gASQ/QBrOsfpV5+OmvtdzKn5ik371Y4xsOhPNHhVlo7g/LJYxxbTlB1C5sTYE9Nga7rQPAqNArzHOxAOXYBfXY9J8u+uhhA/aVUABYYi1gLAGQ5V8FR/iropeP4vUZzV/Lc2pL8nx/F6PliNpEZSN4rdovRE2INo0Lbz6I7SdVfSMdywRYEubC4uLubXt1Xv3VaYlhBCcgAsAqDozGypfvIv31ZeOhuvfgyfmKu2ySv8nAf/AMVdWBkF7ldQuptqOvtuNnRXRaH0Y8gCykcXGMrEMftGAG02Fl39eroNbpm4tAF1tqVL9LNqF+/We+rM4fKkeHU635JPTlGuVz26xfe4rtp0oU77VY86rWqVrb3chYdMcEURMhjCjIWXlFLcgtr22tSusC0pcWIWm8MZIXC88WZPbQhk8wB31AmtPBdPTUMh3NqZPBgPCr2qHBLxcksPQG4xPYkJNh2OHHhVo/BWa7NOKtPArW1Musbswsw7jq7qz4PYgvAmbnJdG9qM5fMAHvrzBrZ5oei/GL7Mt7+EgfxFRNDPkxEsZ2OBIvtDkSfJTVzMgzHip5dySpMPYk1S+RkrsUUMpU7DcHsNcxp+EcfETzZUeJvzL/NV1wexBeFCedls3tJyW8waqyxzwQthyvpBWX3kuvzWum0dPnVHHpKG+IA1SOuWadd0mYdkgDfmz1M4Mv8AYqvqM6fCxC/hy1KIZph5ONnG/I3xJY+aV7wn/cE+qyN8LA/SmkOTjkPrxDxR/wBHrPhKt8LN7BPhRYDyTdJ/3eb2G+VeYHmDtPzpKc2GkO+InxQ1ho03jFFkh4NegNkn8aX51F0ZrkkP/Vm/OwqTwd2SfxpfnUbQutnP/Um/1Gp2T0WeLeyMeqtOihaGO/qKT2sMx8ya06fe2Hk3kWHadQ86z0s/F4eS20RkDttlXztUlTHAtbBq3TJd/wDysZPk1VuMXMAn+Y6p3MeX+DNVxpFAkccY2KAO5QAKrMMubExjoRXc9p5C+TP4VVFnkvaq9HPePETf5spVfYjtGPNXPfUjS+K4qGR+kKbe0dS+ZFapIeKghi9VRftA1nxLVMgsEfApmm6o1v7z3VfBQ/xCvdKSZpVToQZ29prqg8M58K36GAERkbVnJkJPQvoX9wL51THF5YnnYa3JcDp5WqJfDKPGhBM0bHxmILejCLDrlca/hXV79XGiVzySS9A+zTsU/aMO19XZGKrYYWgwyoP30hAvvlk1s3ujMexK6LCYcRoqLsUADuqsmXguzdSlKqaCqfTq5Gin6EOR/wCHIQL9zhD2Xq4rVioA6MjC6sCpHURY0DKPSfIkhl6A3Fv7MtgD3OE8TUDTZ4qaKboVxm9iTkt52NTIIjLA8Mh5a5onP3l5r94KN31GnH7RhRm5xUo/U4ureDrWhibeFcf2GcbYnSQe6bN5E1lwdltJKnRmWReyQWP4lPjXujX/AGnCANteMo3tAFG89dU/B/EENhmO0q8Le0vKW/fGfiowsFtplMuKU/5kVu+Jr/KTyrHQD2kxCfeRx76gHzQ1J4Trqhk9WUA+zICp8ytQME2XFr/1ImHfGwYeTGoRLJfCQWmwz9ci+K5h+WpOlkzQyDehrTwqH2UT+rNEe5jkP5qkvri7V+lTEh9GvQ7Z8IvXCv5bVhoNrwoepfyrXnBFr4WMblZfhZhWHBw/YJ7K/lFFkPBnwb/xf40n0qPoD0j96Xzkat/Bn/F/jP8AJa0cG+YT1t5uxosh4NmndYiT1pYx4MGPkDW3S+sRJ680Y7lOdvJDWnSGvE4Zdxd/hUj5sKkSjNioF9VZZD3BUX85oyF0NLvd7bgPPX+lRNBLd53+8qDsjGv8TN4Vlj5RmdjsBPgv+wrbwfiK4eO+1hnPbIS5+dEGYaXGeTDQ+tJnb2IRm19rZaw08xd+LG1yIx2HW57lz+FbNHnPi55DzYY1jHa3Lf5KK04AcZiGY7I1t78ms+CgfHUZZOEZ8IH+zWEauNOWw6I11yfh1e9VfHHx2JRPQi+0fdm/w1+te4vFAyzSnmRDi193lSEe9Zfdrboi8OFaZheWU58u9n1RJ5r4mpBbYFeMxDP6MIKL1yOAXPurlX3mq6qHonB8VEqXuRrZvWdtbt3kmplUbuapWQpSlQSKUpQFJjl4vEK/ozDI38RLmM965l91aiQJlnmi6JAJU7ebIPiCt71XWlcHxsTJexOtT6rqbo3cQK5/G4m8cOJtYxN9oPVBPFzL7rflq8WZyXJjwefJLPF1iVex9T+DW8aq8WhjfFKNqSLOnfZz8iO+rDSP2WKhk6Cxjbsk5vcGppuPLiom6JUeNvd5Q+dqkqi40wvG4OTLr5Gde1bOvyFUMswz4aUbOMX4ZRl+oq54KveDi21mMtGfdNh+ErXNSoRhHX0oiw74XNvJRUEnT8JUvg5vurm+Ah/pWeGa8V+o1vcCWBwNkkZt2Ov+9VnByXNhk9gflt8walZIeDPgcfs3X1ZZR+K/1rzg9+6tuJHgSPpWHBQ2bELumJ+JVP0rLQepZBuklHhJJRZDwZ8F9s38ZvypWjgt+5B6vmWrdwX2z/xj+SOtPBT+7p7I+tFkPBmnKxp+5CfF2X/6GpOEb/mZm6I4Y172Lu3lkqJog5sRiX641HcGY/nFbME3IxL+vOVHYgSP5q1GEVulbmMoNshWMf8AcIU+RNdG7BFJ2KoJ7Ao/QVQqubEQr0LnkPujKvm3lUvhM54gxrzpmSJffNj+HNREfoYaJOTBGRtTTM0je+b/AJQKxw8xgwjSkct7vbe8lhGvcMg7q3afQHicOuxiFt9wC7fgUj3qjaclDTRxejGONfdq1Rj8x7hUIsyrOEzGDC7b8uU/dBu3xNfyrpFTjcSq+hAA7buMYERjuXM3etVGgHASfGSag18u8Rx7LdZI8RXR6BwrJEC/7yQmSTqZteX3RZfdqHgmK5LKlKVU0FKUoBSlKAVQYvDBZpI2/d4hSffAyyDvWzdoar+oGmcIZIzk/eIQ8ftrrA7DrU9TGpTIaujlMRG0uEKN+8jzRtvzxHknvAB763aZn43BxYgbUaOQ9xyuPEnwrNZhxuZeZiIxIt+iSPU4PXkOvrU1hoWLNHicKegtl9mUEr4G9XMiToGXLiZF6JEWQdo5D+XF1pxMNsRiYzsYq47JFyt+JWqv0biLDCynarcU/Y3I1+8FNXOnFtiYX/zI3Q9qEOvzaoJJPBGbNhor7QuU9sZK/SoXBkZVeP1GkX4XIHkaz4KPYzp6sxI9mQBh9a14VsmIxA3Slu6RVb53p2QzLg4bYnEDeIW8nU/IVt0XqbEDdJL5sx/mqPolrY1vvQqfhe381bYGtLih/wBRvNIz9alZDwbeDR5WI/if/HHWngwbYVD9wfKs+D514r2x/pJUfQj5cGnsJ8gfoahB4N/BzmTOfSmkPctl/lNeYM2wsG980h98l/5qj4Nimji3S0bnvkLW/MKnYxQuVOhEVfAUBH0Iuaad/VCRjwzt+ZfCt0o4zGwp0RI0re03IT6mnBpPsA/TIzv3Mxy/hC1o0diAFxeJOxnKKfuRDLcfiPdUvAWTbhnEmJllPNiXID0XazOe5VTxNc9iJWkU2/eYuSy9UY1DuC/mqxxIZMIkWyTENyt4z8uQ9y2XwrzQUavNJOdUcK8Wm4WF3PcPnUE/qWhwwaSHDL+7jCu/spqjU+04v7prpKqODcRKNMws0xz2PQmyJfhse1jVvVW7mkVZClKVBIpSlAKUpQClKUBx2n4DEXyjmt+0R9xtiU8GLe8d1aYZQmKhkB5MqmMnr58Z7yLV0unsKXjzKLvGc6j1rAh095Sy99cTa+HZUNzCwaM71FnjPwG3dVkykkSJsNrxcI9bjE98ZhbsYVaaUxHGYWCf1Xic9QfkOO7MfCo2NkBngmHNmiK962de+xI7qzwEWfDYnD9KGQL2OOMTzbyqSplopsuLkH+ZErd6HL8jWeOFsXJ9+KNvAsp+lQsNiLy4OX17qf8AuJcD4hU/S4tiIT60ci+BRh9aEGjDm2MiPrRyr4ZWrbN/eMR1uh8Yox9K0SG2IwrffdfiQ/pW/Ef3iXrWI+TL/LQGzQh14rtH+ktVSSZcGDugHjk1VZaMaxxfd/pVVTi+EjX1lhX4ig+VCS4xMOXD4eLe8CHsWzt5IajaanOSVhtIIHa2pfmKl6Zf7WBd3Gt4LkH+pUOdc0kCb5Ax7IwXPmFqWQWeNkGGwzEf4cdl7VGVfO1Vk2GtHhcJvy8Z3faS/K3vVJ4SPfiYtueQMw+7Hyjfvy1GjxOVsRiG18UuRet2szeJMYo8hYIencbeWVxr4scTGN8r63I6xqHdVjHgMscGDG19cp+4tml+JiF7DVboXBl50VtYhHGSHfNJrF+zb3V03B9M5kxB/wAQ5Y+qJCQD7zZm7CKhsslyXIFe0pVDQUpSgFKUoBSlKAUpSgFcVpHRzYad5MpbDuDcqL5LnNylGvKCX19Abqrta8IoQ1c+exODhDYhv2aYMCDe8ZNwb7srt8NWuAfJiuqWO3vRG4/Cx8KsNI8G0bOYW4lpAQ4ABjcG/OTfrOsW21SYrDzw8UXiZuKdDxkXLUqOS9xzlupPRVkyjiRMQOLibfh57jsSTMPwMKvOEA5WHbdKV7nR/qBVViZo5ZMQqOrCRAdtuVlKEWOsHkqbddTsTLnwUMnSDAx7Qyq3zarFWaNIGxgbdPH5kr9alY0WxT9cMZ8GlFQ9NaoifVZG+FlNTtJj/mQd8J/C/wD+qA1YM6sZ7K/6ZqFEtxg13vEfgQv/AC1Mw+zGewP9Nq06OW82FHqxu34FQfnoCVj2vivYiHjIxPyQV5o5c2KJ6I4vxSt+iedYXvNO33lX4EX6sakcHxqnkOxpSL/djAX5hqdghaRxA/aJXPNgjC955b99soqNjfs4oYn6AcRN2jlBT2ube7UaLGRsFzsPtpTI4F2IS+YKVW51gItuupkmjcRinkYRlFd15Uwyji4+YuTnG51nZt21DZZI3YGBlgWK9p8UxZt6q2t26gqau012MEQVQqiwUAAbgNQqFovRSxFmJMkrc6RrXO4AbFXqFWNVbLpWFKUqCRSlKAUpSgFKUoBSlKAUpSgFeUpQETGaNhl/eRo/WVBPjtquk4LQFcqmWNT6KStl381iRt6qUoCn0xorKrLx0rKdRDcWfPJeufx2m5gwYsCVBUXUbGIJvYfdFKURDSIq8IJhxguv2gs3J6AMurdqJqw0Vi5GcHOVIXICFTm6jbWp3CvaUbFkdPgeD4e5aafWSxsyLcnaeSgqbDwXwy7UL+27MNes6ibbeqlKElnh8IkYsiKg+6oHyrdSlAe0pSgFKUoBSlKAUpSgP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xQTEhQUExQVFBUXFxcaGBYVFBcWFxgYFhwYGBUYFxcYHCggGBslGxcVIjEhJSksLi4uFx8zODMsNygtLisBCgoKDg0OGxAQGywkHyQsLCwsNDQsLCwsLSwsLCwsLCwsLCwsLCwsLCwsLCwsLCwsLC0sLCwsLCwsLCwsLCwsLP/AABEIAQQAwgMBIgACEQEDEQH/xAAcAAEAAgMBAQEAAAAAAAAAAAAABAUCAwYBBwj/xABJEAACAQICBAoHBQUGBgMBAAABAgMAEQQSBSExUQYTIjJBYXGBkaFCUnKCkrHBI2KistEUM3PC8Ac0Q1Oz4RUkY4OT8cPS4hb/xAAaAQEAAwEBAQAAAAAAAAAAAAAAAQIDBAUG/8QAKxEAAgEDBAEDAwQDAAAAAAAAAAECAxExBBIhQQUTIlEUMoFhcaHRFSOR/9oADAMBAAIRAxEAPwD7jSlKAUpSgFKUoBSlKAUpSgFKUoBSlRNJ6Siw8bSzMERdpPSTsAA1knoA1mgJRrltOcO8LASikzyDUVisQp3NIeSD1XJ6q4vTfCjFaQk4jDo6odkSGzsvrTuDZF+7e28nZV1oH+zNQA2MfOf8qIlYx1FtTN5CsPUlLiH/AE12KP3FFj/7RsXK2SELGTsWJDNL4kfy1HGidLYnWyYkg/50/FL/AOMsLfDX17R2jYoFywxpGu5FC+NttS6ek39zHqJYR8Vm/s8xwF+Jhc7llGb8YA86oljeCQqRJBIp5QBaNxuPJIuOvYa/Q9czw04KrjYwVISdP3bnZbpR7ayp8jr7az06t7S0a3PuOZ4I8M5EdIcU/GRsQqzNz0Y6lEh9JSbDNtF9d9o+l18YHAXHyfZNEsanUZTKhUC+sqAcxO4WHdX2dRVqDna0itXbf2ntKUrcyFKUoBSlKAUpSgFKUoBSlKAUpSgFK8vS9ARdKaQjgieWVsqILk/IAdJJ1AdJNfJZZcTpfF5V5CrrAOtMOh1ZmtzpWH6CwBNbeF+m5NIYpcPh+VGr5Yx0SSC4aVj6q8qx3At0ivpXBrQUeDgWJNZ2u/S7nnMfoOgACsH/ALHbpGy9iv2ZcH9BQ4SPi4l262c63c+s56T5Doq0pStkrGIpSlSBSlKAUpSgFKUoBSlKAUpSgFKUoBSlKAUpSgFU/CXhFDgouMmJ16kRdbyN6qj5k6h0mrSeUIrMxsqgkk7ABrJ8K/PmltNNj8S073CscsSn0Ir8kdp2nrPUKzqT2I7tBo3qam3CWToNK8NNIYkM0bDCxC5AjsXIG+RgdfsgdprkcVjsSSD+04l94bEy3PZdrb9VX+lXCREDVeyjs6fIVQVyTnK+T6ml4/TqFlH+z3BaQnjkDws0BAIDKUJsdotYgjUPCuy0P/adioiBiETEp0tGBHKOvLzH7OTXGUqsaso4Il4rTSjta/PZ+gOD3CHD4yPjMO4YDUykZXQ7nU61Pz6L1a1+a8HpCXCzriIGyyDUfVdelHHSp8tor79wX06mNwyTx6s1wynajrqdD2HxFj01206m9HzGu0MtNP5XRbUpStDgFKUoBSlKAUpSgFKUoBSlKAUpSgFKUoBSlKA5j+0ucpozFEekgTulZYz5Ma+F4RrbOg3FfoLhho04nBYiFee8bZL7M45SfiAr86qxB2EHpBFiD0gjoPRaueurn0HhJqKkX2l8RmKW2Zb/ABf+qr6ywMTTMFjUs24C9dJg+CLHnsARtC7F6i2/qHlXOqcpvhHvy1FKmuWcxXtduugYkXMBe+WxIvqJtm17L2a3UOsW5DSGGMUjKRaxPhU1KLgrlKGshWk0iDidnfXff2JY0ibFQX5LIkoG5gSjnvGT4a+eTSXPVX0H+xPCE4jEzW5KRpGD95iXYdwVfEVeirNHneXcXRl+D6/SlK7D5QUpSgFKUoBSlKAUpSgFKUoBSlKAUpVfpTSiQ2vdnN8qLtNtpN9SqOkmhKTbsifeoGlNJrFYAF5G5qDad5J9FRvrmpdMTyAsz8UmshY9tt5Yi/hatMYZYeMYsZZiACxLFVOwXOvUtz21J1x0klbcZ4zGyzEgyEKDY5CVW/Sq21tbpLX6gOiIcIlwixqWbeL6ulmJ1n6k1JRAAANQGoVI0Ama8nSxNvZU5VHzPfQ9BxjSjwjQ2BTDIEiUK8h1sAAd7HV/WsVplj1Kg1ZmVdW487yvUrSZvOvUj28Uv8hUeRrPEd0g8wQPMihML7G+xpOK6z2HMdbD7qKmrwLVV6S0PHikBbU3rDfXQ4z7OUP6ElgT0Bxzb9oNu4VT4qFoG1fuzsPQPun6Glr8MijOxxmK4ETC+RlbdfV/XhX0LgTJBgcKsLCQOSXlfi7hpG5x5F9QACjqUVDXH718DWYxy9fhVVTSwaV4+ukpM7jA6QilF43V99jrHaNo76lV89ujMGVijjY68lh+vZXSaD00XbiprCS11YalkA2kbmHSKtY8qvpZU1dcovqUpUHIKUpQClKUApSlAKUpQClKUBE0njRDGzkXtYKvrMTZV7yRXKY1CLBzmklN5G+6vojctyBbcatNO4lWxEEV75czsN2qyX+Imq3SZ+3HsNbxW/0oehpIYb7IWkOYR6xVfiIB8qsdMajCOi/8rVW6RPIvuZD4MKs9Mfu0b1HW/YeSfI1J2VOJojVu4Ov9lH1Aqe0Ej6VprDAvkkKHY5zL7XpL37fGharG6JGnEyuj9Fyp7Ht/MF8ajYiLMpXZfp3HoPjV1IglQo3SLVSJmU8W/OGw+svQw699ClGXG1knBYsSKYpQC1rMp2MPWXqPlWtg0YKsDLFsva7gbmHpDrGvqrVPAGte4I2MDZgeo17HjnTVKMy/5ij8y/UUJlTtyiG+jgRmgYOvqE6x1A9HYahyEqbOCh+8LeB2GugOHil5YsT66Gx8V+tYthpQLLIHHqyqD+JbfI0TIUmiirckhIAvZgbo3SrDZ3HZ31Lkwg9PD+9C/wDLqrSMLETZZmRvVkAB8wD51Ny29PhneaIxvHQpJszDWNxGph4g1MrktFYybDoEyLKoLG6tkblEk6iLHbvq3wmn4nIUkxOfRkGUnsOw9xqp5FSjKLfHBbUryvaGIpSlAKUpQClKUAqp4QaU4lLLbOwNr6woXnORuG7pJAq1NcPpSbjTI/Q8gjX+HG1j4kOe+htQp75ckPAoUliLElnz5idZLEBtZ7rVZaVPKjfrKn3hq81Ud9QcdcKHG1GDdw53lerOeMSIQDtGo9e1T42NSz1pR2yTIGKizIy7wR+lS4CJYRfY6WPbax871FgkuLnUdhG4jUR41no18rPH1517G5w7mv8AEKFqiurmvDOSuvnDU3tLqP8AXXXs8QYWPaCNoI2EddZ4xMj5/RewbqbYp79nhXtC8XdGeBxpvkfVINh2BxvX6joqTjIhIOVtGxhqIO8Gq+aEMLHtBGog9BB6DWGH0mUOSbukGw7sw6O2oMpQs7mUhaP95s9cc33h6J8q2g1OVgdYNxUV8Au1Lofu7O9TqpctGp8kNsKL5lJRt6ar9o2HvramMkXnqJB6yam71O3uNZPFIvQHH3TlPwtq861ftC3sbqdzgr4X1HuqSfbImYfSCPqB19IOojtG2tzorCxAYbiAR51XTQK/OF9x6R2HaK1ctNhMi/jHYfS+dLEOmTDo/LriZo+rnJ3odndavOPv9nOii+oHaj9l9h6jTD4u4uDcf1qO41vcrICrDUdoNQUcGjZhcRJh+Zmki6Yybso3xsdfunutXS4PErIgdDmVhcH+thrk8E5BMbG5XWrHayHYT1jYf9636HxXFYjJ6EpOroEgF7+8AR2gUOOvQTTlE6yleCvaHAKUpQCvL1W6Y0ysFhYvI3NjB1nrJ9Fev51yemdJtkaTEycgf4aXCdS22yE7NfgKm3F+irlzbs6vFacgUlc4ZtyAuR25bgd9cmv93gPXGT2tcHzNcJpDSkk2o/Zx9ESGwA++Rzj5dXTXS8HNIGfDGO4DLdeu66wfGx8K56WohUk4x6PZoaSpSjun2X1q16DxPJMZ2ps619Hw2VCGPJGyx6b9BG361DWUghkBJXzHSK6bHTNXLzGx5GzjmtYP1HYH7Og91aMaCAHXnIbjrHSO8VKw2OV11i4P9EEVX4g8XmG1COSelb7Fbq3Hu6zCKxvhlnBOsqbwwsQfMVEUFGyMb+o3rDcfvDzqrhxBja6gsPSA+Y6/nV0uISVLNrU7DuO/qIo1Ycxd0Kh6RjuL7tR7P6+dbZGMZAfWDsk6DuDbj17DXuM5jdlEaJporMPM0fMOr1Ts7t1W+D0oG1HU247e7oNUufVe3nXjaxrXzqzRRpHVJIDsr11BFiARuOsVzKY5lAzXZb7fSHb63zq2gxVwCusVWxXZ8GyTRwH7slDu2p8J2d1qj8YVIWQZSdhvdW7Dv6jrqYmKv0V5JOrAqVzA7b7KgLdEq8ZdGDr084dDW+vXUuGUMoYbD/VjULGmxVTfLfksdvsn9f6OnBTZHtsDHWOvoI7dnhVrcGiZZTSlWjbrK9zD9QteYtrAMNqujDtDA1jihfIAL2dSeoDbW+BBJNHFcDlBmuQOSpBt2kgDvNQUqOMYts7gV7Xle1B4IpSlAcNioiJFlZs37QM2sc0gBlQH1cp/Cd9cRwqxvGTZPQi1W3uRyj3A2HvV9IkwRlwqKps8dspOzPFdCD1GzDvrlsNwLLXmlcEOS1kueeS20jVt66z1UJzp7Ifk10NSlSqupU6x+5xNY4bESRNxkR1+ku//AHrdiYSjsh2qSD3VqIFeDFypy4yj6v2zjcvIeEUcms8hjzlOoE7xfp6vlViuNTKDmFq5DiFJ5Q761/8ADYr9Nu+u+PkmlyjD6Z9M6F+FEccqhbsCeVbWBuPb2V1ODxscutGDAjZq2dnTXzyPDAKQF1dP/qo4geMkxOR1Xuv6VNPyF37kQ9PJLg+htgSL5Nf3TtHYfoais5S5ByN0gi1+0H51x3/GsUOk91/oa1Pi8Q55Tkf1410vXU0jL0pPo+gR6YTkq5Ck9B1qd9bcTA2U8WbofRvf4W3dRr52ujg3OJJOvMTr7q24XGYiHmOWG5v16e+soeQg3Zqxd6ea5Ouzcm2wg6wdRG3oraPpVDHwsRgFxERBHpDUR2ED6VNi0xEebIGG4kBvDp8q7YVoSwzJprJOkGrvrOLMpzJqPSOg9v61Dk0hFbWwHaQKpdL8I1sVi1nf0f71M6sIq7ZFr4O0wONWTNlOsXut9n61Lj2V8pwImT7RGIa9z19Z666LCcMSuqZCDvGw+Fc1PV058Pg1cJRydfjYsyld+zt6D41TTG69ZF+zV+tQ34awgclWJ7/0Fc3jeELuMsYK31XPO7gNlay1FOKyUs2XGL4bkAqicoEgk7xqv2d1V+ieEsuY8YiyoTdgVFx7LHaepr91QsFh8qm9rnWbmpQXdq1a728q8qeuqbuGbPSRqRtPB9H0PpZgivh3zxn/AA3JK9YBPKjI3bOqus0VpVJwbXVl5yNzlvs7Qegivi2hNJHDyg3+zYgSDo16g/aNV+q+4V3kkjRkTJz47n2l2sh3gjzsa9bT1VXhuWez5rVUJaWrsfKeGd7StcMgZVYbGAI7CLilXKFThRlkmj3PnHsyjN+fjKwwy/vItxuPZkuy+DZx7tbdJDJPE/Q4aJu3W8Z8nHvVqxRyyxv0NeNve5UZPvKV/wC5WkcGMlyUMOh4HxTcbGGLJmW5NsyG0gsNuoofGpPCPQsP7M+WNEy2YlVAOUEZte08m/hWzTf2bpL6jhj7DcmTyN+6rqeIOrKdjAg9jC31qNkeeCfUlxyfIpOD0/GGNY2cjpUXFug32Wqwl4EYlI87ZFNwAua7XOzWNXn0113B2c3QNtZCje3Cf0z+FX+mlvh3PqqH/wDGQ/8ALXH9DSzY9H/KajFz4jiImRirgq3SDW3AYCWZssSM5PQo+Z2AV9F0lg4pMhkQMA6fCzAHWNdrG9dPo3DJGMsaqg3KLVgvGq+eDofmZbeI8/wfE8To+RBdlIFyL21XBsRftBrSsthawr6zoiMZ8RGwBAll1EXFmbONXY1UnCfglDyXjvGWdFIGteWwW4HRa9+7oqK3jeLwZpp/Mc2qr8o4CMDXc23V4pGu9+qvqScEsNDh5Dk4xwNbvrOq17DYvTVJpPgNmXPhzr1/Zt2nmt9D41jLx1RK6d2bx8vRcrNNL5OHaxABHb11HkwiHot2V0+h+CM87kEcWoazM28bQBtJq5HAyJyyK7KVd1zEXBy9JGrcemqU9FWa+DSr5HTxdm7/ALHzv/h69fl+lbIsKqm9r9tdfjuA2IS5TLIOprHwa1beD3Ap5bPMciXPJGt2sSD1LrB/Sn0tdvbYfX6VR3J/2csW22Nga8SxOsWFfVsHoDDNFOGiUorlU3ji1VTZtt84auV0jwQUAtG9gASQ/QBrOsfpV5+OmvtdzKn5ik371Y4xsOhPNHhVlo7g/LJYxxbTlB1C5sTYE9Nga7rQPAqNArzHOxAOXYBfXY9J8u+uhhA/aVUABYYi1gLAGQ5V8FR/iropeP4vUZzV/Lc2pL8nx/F6PliNpEZSN4rdovRE2INo0Lbz6I7SdVfSMdywRYEubC4uLubXt1Xv3VaYlhBCcgAsAqDozGypfvIv31ZeOhuvfgyfmKu2ySv8nAf/AMVdWBkF7ldQuptqOvtuNnRXRaH0Y8gCykcXGMrEMftGAG02Fl39eroNbpm4tAF1tqVL9LNqF+/We+rM4fKkeHU635JPTlGuVz26xfe4rtp0oU77VY86rWqVrb3chYdMcEURMhjCjIWXlFLcgtr22tSusC0pcWIWm8MZIXC88WZPbQhk8wB31AmtPBdPTUMh3NqZPBgPCr2qHBLxcksPQG4xPYkJNh2OHHhVo/BWa7NOKtPArW1Musbswsw7jq7qz4PYgvAmbnJdG9qM5fMAHvrzBrZ5oei/GL7Mt7+EgfxFRNDPkxEsZ2OBIvtDkSfJTVzMgzHip5dySpMPYk1S+RkrsUUMpU7DcHsNcxp+EcfETzZUeJvzL/NV1wexBeFCedls3tJyW8waqyxzwQthyvpBWX3kuvzWum0dPnVHHpKG+IA1SOuWadd0mYdkgDfmz1M4Mv8AYqvqM6fCxC/hy1KIZph5ONnG/I3xJY+aV7wn/cE+qyN8LA/SmkOTjkPrxDxR/wBHrPhKt8LN7BPhRYDyTdJ/3eb2G+VeYHmDtPzpKc2GkO+InxQ1ho03jFFkh4NegNkn8aX51F0ZrkkP/Vm/OwqTwd2SfxpfnUbQutnP/Um/1Gp2T0WeLeyMeqtOihaGO/qKT2sMx8ya06fe2Hk3kWHadQ86z0s/F4eS20RkDttlXztUlTHAtbBq3TJd/wDysZPk1VuMXMAn+Y6p3MeX+DNVxpFAkccY2KAO5QAKrMMubExjoRXc9p5C+TP4VVFnkvaq9HPePETf5spVfYjtGPNXPfUjS+K4qGR+kKbe0dS+ZFapIeKghi9VRftA1nxLVMgsEfApmm6o1v7z3VfBQ/xCvdKSZpVToQZ29prqg8M58K36GAERkbVnJkJPQvoX9wL51THF5YnnYa3JcDp5WqJfDKPGhBM0bHxmILejCLDrlca/hXV79XGiVzySS9A+zTsU/aMO19XZGKrYYWgwyoP30hAvvlk1s3ujMexK6LCYcRoqLsUADuqsmXguzdSlKqaCqfTq5Gin6EOR/wCHIQL9zhD2Xq4rVioA6MjC6sCpHURY0DKPSfIkhl6A3Fv7MtgD3OE8TUDTZ4qaKboVxm9iTkt52NTIIjLA8Mh5a5onP3l5r94KN31GnH7RhRm5xUo/U4ureDrWhibeFcf2GcbYnSQe6bN5E1lwdltJKnRmWReyQWP4lPjXujX/AGnCANteMo3tAFG89dU/B/EENhmO0q8Le0vKW/fGfiowsFtplMuKU/5kVu+Jr/KTyrHQD2kxCfeRx76gHzQ1J4Trqhk9WUA+zICp8ytQME2XFr/1ImHfGwYeTGoRLJfCQWmwz9ci+K5h+WpOlkzQyDehrTwqH2UT+rNEe5jkP5qkvri7V+lTEh9GvQ7Z8IvXCv5bVhoNrwoepfyrXnBFr4WMblZfhZhWHBw/YJ7K/lFFkPBnwb/xf40n0qPoD0j96Xzkat/Bn/F/jP8AJa0cG+YT1t5uxosh4NmndYiT1pYx4MGPkDW3S+sRJ680Y7lOdvJDWnSGvE4Zdxd/hUj5sKkSjNioF9VZZD3BUX85oyF0NLvd7bgPPX+lRNBLd53+8qDsjGv8TN4Vlj5RmdjsBPgv+wrbwfiK4eO+1hnPbIS5+dEGYaXGeTDQ+tJnb2IRm19rZaw08xd+LG1yIx2HW57lz+FbNHnPi55DzYY1jHa3Lf5KK04AcZiGY7I1t78ms+CgfHUZZOEZ8IH+zWEauNOWw6I11yfh1e9VfHHx2JRPQi+0fdm/w1+te4vFAyzSnmRDi193lSEe9Zfdrboi8OFaZheWU58u9n1RJ5r4mpBbYFeMxDP6MIKL1yOAXPurlX3mq6qHonB8VEqXuRrZvWdtbt3kmplUbuapWQpSlQSKUpQFJjl4vEK/ozDI38RLmM965l91aiQJlnmi6JAJU7ebIPiCt71XWlcHxsTJexOtT6rqbo3cQK5/G4m8cOJtYxN9oPVBPFzL7rflq8WZyXJjwefJLPF1iVex9T+DW8aq8WhjfFKNqSLOnfZz8iO+rDSP2WKhk6Cxjbsk5vcGppuPLiom6JUeNvd5Q+dqkqi40wvG4OTLr5Gde1bOvyFUMswz4aUbOMX4ZRl+oq54KveDi21mMtGfdNh+ErXNSoRhHX0oiw74XNvJRUEnT8JUvg5vurm+Ah/pWeGa8V+o1vcCWBwNkkZt2Ov+9VnByXNhk9gflt8walZIeDPgcfs3X1ZZR+K/1rzg9+6tuJHgSPpWHBQ2bELumJ+JVP0rLQepZBuklHhJJRZDwZ8F9s38ZvypWjgt+5B6vmWrdwX2z/xj+SOtPBT+7p7I+tFkPBmnKxp+5CfF2X/6GpOEb/mZm6I4Y172Lu3lkqJog5sRiX641HcGY/nFbME3IxL+vOVHYgSP5q1GEVulbmMoNshWMf8AcIU+RNdG7BFJ2KoJ7Ao/QVQqubEQr0LnkPujKvm3lUvhM54gxrzpmSJffNj+HNREfoYaJOTBGRtTTM0je+b/AJQKxw8xgwjSkct7vbe8lhGvcMg7q3afQHicOuxiFt9wC7fgUj3qjaclDTRxejGONfdq1Rj8x7hUIsyrOEzGDC7b8uU/dBu3xNfyrpFTjcSq+hAA7buMYERjuXM3etVGgHASfGSag18u8Rx7LdZI8RXR6BwrJEC/7yQmSTqZteX3RZfdqHgmK5LKlKVU0FKUoBSlKAVQYvDBZpI2/d4hSffAyyDvWzdoar+oGmcIZIzk/eIQ8ftrrA7DrU9TGpTIaujlMRG0uEKN+8jzRtvzxHknvAB763aZn43BxYgbUaOQ9xyuPEnwrNZhxuZeZiIxIt+iSPU4PXkOvrU1hoWLNHicKegtl9mUEr4G9XMiToGXLiZF6JEWQdo5D+XF1pxMNsRiYzsYq47JFyt+JWqv0biLDCynarcU/Y3I1+8FNXOnFtiYX/zI3Q9qEOvzaoJJPBGbNhor7QuU9sZK/SoXBkZVeP1GkX4XIHkaz4KPYzp6sxI9mQBh9a14VsmIxA3Slu6RVb53p2QzLg4bYnEDeIW8nU/IVt0XqbEDdJL5sx/mqPolrY1vvQqfhe381bYGtLih/wBRvNIz9alZDwbeDR5WI/if/HHWngwbYVD9wfKs+D514r2x/pJUfQj5cGnsJ8gfoahB4N/BzmTOfSmkPctl/lNeYM2wsG980h98l/5qj4Nimji3S0bnvkLW/MKnYxQuVOhEVfAUBH0Iuaad/VCRjwzt+ZfCt0o4zGwp0RI0re03IT6mnBpPsA/TIzv3Mxy/hC1o0diAFxeJOxnKKfuRDLcfiPdUvAWTbhnEmJllPNiXID0XazOe5VTxNc9iJWkU2/eYuSy9UY1DuC/mqxxIZMIkWyTENyt4z8uQ9y2XwrzQUavNJOdUcK8Wm4WF3PcPnUE/qWhwwaSHDL+7jCu/spqjU+04v7prpKqODcRKNMws0xz2PQmyJfhse1jVvVW7mkVZClKVBIpSlAKUpQClKUBx2n4DEXyjmt+0R9xtiU8GLe8d1aYZQmKhkB5MqmMnr58Z7yLV0unsKXjzKLvGc6j1rAh095Sy99cTa+HZUNzCwaM71FnjPwG3dVkykkSJsNrxcI9bjE98ZhbsYVaaUxHGYWCf1Xic9QfkOO7MfCo2NkBngmHNmiK962de+xI7qzwEWfDYnD9KGQL2OOMTzbyqSplopsuLkH+ZErd6HL8jWeOFsXJ9+KNvAsp+lQsNiLy4OX17qf8AuJcD4hU/S4tiIT60ci+BRh9aEGjDm2MiPrRyr4ZWrbN/eMR1uh8Yox9K0SG2IwrffdfiQ/pW/Ef3iXrWI+TL/LQGzQh14rtH+ktVSSZcGDugHjk1VZaMaxxfd/pVVTi+EjX1lhX4ig+VCS4xMOXD4eLe8CHsWzt5IajaanOSVhtIIHa2pfmKl6Zf7WBd3Gt4LkH+pUOdc0kCb5Ax7IwXPmFqWQWeNkGGwzEf4cdl7VGVfO1Vk2GtHhcJvy8Z3faS/K3vVJ4SPfiYtueQMw+7Hyjfvy1GjxOVsRiG18UuRet2szeJMYo8hYIencbeWVxr4scTGN8r63I6xqHdVjHgMscGDG19cp+4tml+JiF7DVboXBl50VtYhHGSHfNJrF+zb3V03B9M5kxB/wAQ5Y+qJCQD7zZm7CKhsslyXIFe0pVDQUpSgFKUoBSlKAUpSgFcVpHRzYad5MpbDuDcqL5LnNylGvKCX19Abqrta8IoQ1c+exODhDYhv2aYMCDe8ZNwb7srt8NWuAfJiuqWO3vRG4/Cx8KsNI8G0bOYW4lpAQ4ABjcG/OTfrOsW21SYrDzw8UXiZuKdDxkXLUqOS9xzlupPRVkyjiRMQOLibfh57jsSTMPwMKvOEA5WHbdKV7nR/qBVViZo5ZMQqOrCRAdtuVlKEWOsHkqbddTsTLnwUMnSDAx7Qyq3zarFWaNIGxgbdPH5kr9alY0WxT9cMZ8GlFQ9NaoifVZG+FlNTtJj/mQd8J/C/wD+qA1YM6sZ7K/6ZqFEtxg13vEfgQv/AC1Mw+zGewP9Nq06OW82FHqxu34FQfnoCVj2vivYiHjIxPyQV5o5c2KJ6I4vxSt+iedYXvNO33lX4EX6sakcHxqnkOxpSL/djAX5hqdghaRxA/aJXPNgjC955b99soqNjfs4oYn6AcRN2jlBT2ube7UaLGRsFzsPtpTI4F2IS+YKVW51gItuupkmjcRinkYRlFd15Uwyji4+YuTnG51nZt21DZZI3YGBlgWK9p8UxZt6q2t26gqau012MEQVQqiwUAAbgNQqFovRSxFmJMkrc6RrXO4AbFXqFWNVbLpWFKUqCRSlKAUpSgFKUoBSlKAUpSgFeUpQETGaNhl/eRo/WVBPjtquk4LQFcqmWNT6KStl381iRt6qUoCn0xorKrLx0rKdRDcWfPJeufx2m5gwYsCVBUXUbGIJvYfdFKURDSIq8IJhxguv2gs3J6AMurdqJqw0Vi5GcHOVIXICFTm6jbWp3CvaUbFkdPgeD4e5aafWSxsyLcnaeSgqbDwXwy7UL+27MNes6ibbeqlKElnh8IkYsiKg+6oHyrdSlAe0pSgFKUoBSlKAUpSgP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28575" y="-2193925"/>
            <a:ext cx="34099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52577" y1="9615" x2="52577" y2="9615"/>
                        <a14:foregroundMark x1="63402" y1="6154" x2="63402" y2="6154"/>
                        <a14:foregroundMark x1="78866" y1="3077" x2="78866" y2="3077"/>
                        <a14:foregroundMark x1="84536" y1="1923" x2="84536" y2="1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3832">
            <a:off x="1955890" y="587303"/>
            <a:ext cx="1017459" cy="136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http://r58.cooltext.com/rendered/cooltext1338365700.p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00" y="3514911"/>
            <a:ext cx="3631381" cy="118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://avedaflorida.com/wp-content/uploads/2011/10/cartoon_cupcake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3750" r="9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85378">
            <a:off x="4341195" y="5410987"/>
            <a:ext cx="1294682" cy="129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://www.polyvore.com/cgi/img-thing?.out=jpg&amp;size=l&amp;tid=67612580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7000" l="10000" r="94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5326">
            <a:off x="4575923" y="94865"/>
            <a:ext cx="1380225" cy="13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://2.bp.blogspot.com/-ocBlN6OXY8Q/TezHv1ZIi9I/AAAAAAAAAA4/-xo6yBenJFI/s320/cupcake.png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125" b="96875" l="4979" r="958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35486">
            <a:off x="812861" y="3006622"/>
            <a:ext cx="1389249" cy="184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http://rlv.zcache.com/cartoon_clip_art_cupcake_frosting_cherry_dessert_photosculpture-r3c2e6e1ca7064856b36f431fbec779d9_x7saw_8byvr_512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8398" b="89844" l="9961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74766">
            <a:off x="5465283" y="4524881"/>
            <a:ext cx="2013404" cy="201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t3.gstatic.com/images?q=tbn:ANd9GcS_dFSpkOxzWYinsnn7rJXAwC7M5zc7iVUgDJ9SsFU1ZutmkHNR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5792" b="97297" l="9794" r="89691">
                        <a14:foregroundMark x1="46392" y1="16988" x2="46392" y2="16988"/>
                        <a14:foregroundMark x1="45361" y1="15830" x2="45361" y2="15830"/>
                        <a14:foregroundMark x1="43814" y1="14672" x2="43814" y2="14672"/>
                        <a14:foregroundMark x1="42268" y1="14672" x2="42268" y2="14672"/>
                        <a14:foregroundMark x1="41237" y1="13900" x2="41237" y2="13900"/>
                        <a14:foregroundMark x1="40722" y1="13127" x2="40722" y2="131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28019">
            <a:off x="6742169" y="2059685"/>
            <a:ext cx="1299229" cy="17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http://ts1.mm.bing.net/th?id=H.4518873740807404">
            <a:hlinkClick r:id="rId25"/>
          </p:cNvPr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667" b="96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5822"/>
          <a:stretch/>
        </p:blipFill>
        <p:spPr bwMode="auto">
          <a:xfrm rot="2895205">
            <a:off x="5539957" y="909853"/>
            <a:ext cx="1864056" cy="138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http://ih1.redbubble.net/image.15257041.5434/sticker,220x200-pad,220x200,ffffff.u1.png">
            <a:hlinkClick r:id="rId28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5000" b="925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3019">
            <a:off x="2808613" y="-133233"/>
            <a:ext cx="1889136" cy="171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ttp://media-cache-ak0.pinimg.com/236x/74/b3/e7/74b3e740f5769cef4069e90888f7ae82.jpg">
            <a:hlinkClick r:id="rId31"/>
          </p:cNvPr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70" t="30077" r="33862" b="34962"/>
          <a:stretch/>
        </p:blipFill>
        <p:spPr bwMode="auto">
          <a:xfrm rot="6493518">
            <a:off x="6409355" y="3425331"/>
            <a:ext cx="1427558" cy="161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http://www.featurepics.com/FI/Thumb/20110125/Cartoon-Cupcake-1768277.jpg">
            <a:hlinkClick r:id="rId34"/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25736">
            <a:off x="685032" y="1435368"/>
            <a:ext cx="1885412" cy="188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 descr="http://r62.cooltext.com/rendered/cooltext1338363954.png">
            <a:hlinkClick r:id="rId37"/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239" y="2347291"/>
            <a:ext cx="4297664" cy="99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http://www.illustrationsof.com/royalty-free-dessert-clipart-illustration-1124085.jpg">
            <a:hlinkClick r:id="rId39"/>
          </p:cNvPr>
          <p:cNvPicPr>
            <a:picLocks noChangeAspect="1" noChangeArrowheads="1"/>
          </p:cNvPicPr>
          <p:nvPr/>
        </p:nvPicPr>
        <p:blipFill rotWithShape="1">
          <a:blip r:embed="rId40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ackgroundRemoval t="22143" b="39286" l="3250" r="1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4" t="20184" r="82034" b="58496"/>
          <a:stretch/>
        </p:blipFill>
        <p:spPr bwMode="auto">
          <a:xfrm rot="13784036">
            <a:off x="1188863" y="4031718"/>
            <a:ext cx="1614140" cy="243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http://ts3.mm.bing.net/th?id=H.4827857972560926">
            <a:hlinkClick r:id="rId42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ackgroundRemoval t="0" b="100000" l="0" r="100000">
                        <a14:foregroundMark x1="67249" y1="2333" x2="67249" y2="2333"/>
                        <a14:foregroundMark x1="64629" y1="2333" x2="64629" y2="2333"/>
                        <a14:foregroundMark x1="69432" y1="1333" x2="69432" y2="1333"/>
                        <a14:foregroundMark x1="71616" y1="1000" x2="71616" y2="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84833">
            <a:off x="2720300" y="5303119"/>
            <a:ext cx="1222339" cy="160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48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HOTTENSTEIN, JARED</dc:creator>
  <cp:lastModifiedBy>Emily Johannan</cp:lastModifiedBy>
  <cp:revision>4</cp:revision>
  <dcterms:created xsi:type="dcterms:W3CDTF">2013-12-16T16:16:41Z</dcterms:created>
  <dcterms:modified xsi:type="dcterms:W3CDTF">2013-12-18T16:51:09Z</dcterms:modified>
</cp:coreProperties>
</file>