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6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3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3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6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4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2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4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1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48093-D9B4-424A-97B9-AC712A1E9722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7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Johannan</dc:creator>
  <cp:lastModifiedBy>Emily Johannan</cp:lastModifiedBy>
  <cp:revision>3</cp:revision>
  <dcterms:created xsi:type="dcterms:W3CDTF">2013-11-18T14:39:11Z</dcterms:created>
  <dcterms:modified xsi:type="dcterms:W3CDTF">2013-11-18T15:03:33Z</dcterms:modified>
</cp:coreProperties>
</file>