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474" y="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3C73842-1E9C-49CF-846D-BF79C8EBA1F1}" type="datetimeFigureOut">
              <a:rPr lang="en-US" smtClean="0"/>
              <a:t>1/23/2014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E55D4C3-4D05-447E-8329-2DA5BAE44E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url?sa=i&amp;rct=j&amp;q=Hamilton%20Beach%20Coffe%20machines&amp;source=images&amp;cd=&amp;cad=rja&amp;docid=tR5Ddr9HGiVSCM&amp;tbnid=OO0o2X1FT6sj2M:&amp;ved=0CAQQjB0&amp;url=http%3A%2F%2Fwww.goodcoffeemaker.com%2Fbrands%2Fhamilton-beach-coffee-maker-you-will-be-satisfied-with-its-design-size-and-features%2F&amp;ei=7SDhUoGYFPe_sQSqpILIBQ&amp;psig=AFQjCNGUPpSQ6W-Q16ghwUH8UZn9istoTA&amp;ust=1390572139429747" TargetMode="External"/><Relationship Id="rId2" Type="http://schemas.openxmlformats.org/officeDocument/2006/relationships/hyperlink" Target="http://www.goodcoffeemaker.com/brands/hamilton-beach-coffee-maker-you-will-be-satisfied-with-its-design-size-and-feature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offee-machine.org/coffee-machine-and-espresso-machine-history/" TargetMode="External"/><Relationship Id="rId4" Type="http://schemas.openxmlformats.org/officeDocument/2006/relationships/hyperlink" Target="http://inventors.about.com/od/cstartinventions/a/coffee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Coffee Maker</a:t>
            </a:r>
            <a:br>
              <a:rPr lang="en-US" dirty="0" smtClean="0"/>
            </a:b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‘Cause Who Doesn’t Love Coffee?</a:t>
            </a:r>
          </a:p>
          <a:p>
            <a:r>
              <a:rPr lang="en-US" dirty="0" smtClean="0"/>
              <a:t>By: Emily Johannan 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3810000" y="914400"/>
            <a:ext cx="1524000" cy="7620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92" b="92278" l="6154" r="89744">
                        <a14:foregroundMark x1="87179" y1="84170" x2="10769" y2="87645"/>
                        <a14:foregroundMark x1="30769" y1="84170" x2="6154" y2="81467"/>
                        <a14:foregroundMark x1="34872" y1="92664" x2="6154" y2="91506"/>
                        <a14:foregroundMark x1="15385" y1="7336" x2="76410" y2="57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1" y="290390"/>
            <a:ext cx="1524000" cy="2024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75291" y1="20563" x2="64244" y2="15775"/>
                        <a14:backgroundMark x1="45349" y1="17465" x2="26163" y2="15775"/>
                        <a14:backgroundMark x1="40698" y1="48451" x2="40698" y2="48451"/>
                        <a14:backgroundMark x1="40116" y1="49296" x2="42151" y2="42817"/>
                        <a14:backgroundMark x1="12209" y1="65070" x2="31105" y2="82535"/>
                        <a14:backgroundMark x1="78488" y1="44789" x2="82558" y2="40282"/>
                        <a14:backgroundMark x1="40407" y1="49577" x2="42442" y2="436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59375">
            <a:off x="1357356" y="576585"/>
            <a:ext cx="2174841" cy="176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4076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5" y="4582160"/>
            <a:ext cx="6781800" cy="1600200"/>
          </a:xfrm>
        </p:spPr>
        <p:txBody>
          <a:bodyPr/>
          <a:lstStyle/>
          <a:p>
            <a:r>
              <a:rPr lang="en-US" dirty="0" smtClean="0"/>
              <a:t>The Past…</a:t>
            </a:r>
            <a:r>
              <a:rPr lang="en-US" sz="1500" dirty="0"/>
              <a:t> </a:t>
            </a:r>
            <a:r>
              <a:rPr lang="en-US" sz="1500" dirty="0" smtClean="0"/>
              <a:t>   The Coffee Maker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543800" cy="388620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9600" dirty="0" smtClean="0"/>
              <a:t>Task</a:t>
            </a:r>
            <a:r>
              <a:rPr lang="en-US" sz="9600" dirty="0"/>
              <a:t>: Assists you in making coffee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9600" dirty="0" smtClean="0"/>
              <a:t>1822 first </a:t>
            </a:r>
            <a:r>
              <a:rPr lang="en-US" sz="9600" dirty="0"/>
              <a:t>espresso coffee machine was made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9600" dirty="0" smtClean="0"/>
              <a:t>first </a:t>
            </a:r>
            <a:r>
              <a:rPr lang="en-US" sz="9600" dirty="0"/>
              <a:t>espresso coffee machine was made in </a:t>
            </a:r>
            <a:r>
              <a:rPr lang="en-US" sz="9600" dirty="0" smtClean="0"/>
              <a:t>France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9600" dirty="0"/>
              <a:t>W</a:t>
            </a:r>
            <a:r>
              <a:rPr lang="en-US" sz="9600" dirty="0" smtClean="0"/>
              <a:t>as made to make coffee</a:t>
            </a:r>
            <a:endParaRPr lang="en-US" sz="9600" dirty="0"/>
          </a:p>
          <a:p>
            <a:pPr>
              <a:buFont typeface="Wingdings" panose="05000000000000000000" pitchFamily="2" charset="2"/>
              <a:buChar char="Ø"/>
            </a:pPr>
            <a:endParaRPr lang="en-US" sz="9600" dirty="0"/>
          </a:p>
          <a:p>
            <a:pPr>
              <a:buFont typeface="Wingdings" panose="05000000000000000000" pitchFamily="2" charset="2"/>
              <a:buChar char="Ø"/>
            </a:pPr>
            <a:endParaRPr lang="en-US" sz="9600" dirty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5673">
            <a:off x="6819374" y="4424282"/>
            <a:ext cx="1382183" cy="146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466503"/>
            <a:ext cx="1042987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2437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630" y="1155261"/>
            <a:ext cx="7543800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Task: Assists you in making coffee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1964 </a:t>
            </a:r>
            <a:r>
              <a:rPr lang="en-US" dirty="0" smtClean="0"/>
              <a:t>Achilles Gaggia invented </a:t>
            </a:r>
            <a:r>
              <a:rPr lang="en-US" dirty="0" smtClean="0"/>
              <a:t>high </a:t>
            </a:r>
            <a:r>
              <a:rPr lang="en-US" dirty="0" smtClean="0"/>
              <a:t>pressure espresso machine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Made it by using a spring powered lever system </a:t>
            </a:r>
            <a:r>
              <a:rPr lang="en-US" dirty="0" smtClean="0"/>
              <a:t>(has </a:t>
            </a:r>
            <a:r>
              <a:rPr lang="en-US" dirty="0" smtClean="0"/>
              <a:t>elastic energy)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Was made to make coffee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2000" y1="18072" x2="10800" y2="79819"/>
                        <a14:foregroundMark x1="64000" y1="15663" x2="84400" y2="29217"/>
                        <a14:foregroundMark x1="84000" y1="14157" x2="70400" y2="31627"/>
                        <a14:foregroundMark x1="84800" y1="84337" x2="13200" y2="87048"/>
                        <a14:foregroundMark x1="68800" y1="73795" x2="40800" y2="68976"/>
                        <a14:foregroundMark x1="26400" y1="37952" x2="21200" y2="43675"/>
                        <a14:foregroundMark x1="60000" y1="33735" x2="62000" y2="9940"/>
                        <a14:foregroundMark x1="83200" y1="6325" x2="12400" y2="6627"/>
                        <a14:foregroundMark x1="2000" y1="25000" x2="10800" y2="26205"/>
                        <a14:foregroundMark x1="50400" y1="88253" x2="70800" y2="66265"/>
                        <a14:foregroundMark x1="45200" y1="87952" x2="45200" y2="87952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36528">
            <a:off x="7186962" y="3906702"/>
            <a:ext cx="1341005" cy="1781023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5181600" y="4114800"/>
            <a:ext cx="1600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Hamilton Beach: Daily Shot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42127" y="5723289"/>
            <a:ext cx="381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Electric Coffee Maker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3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Transfers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3657600" cy="3310128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Energy </a:t>
            </a:r>
            <a:r>
              <a:rPr lang="en-US" dirty="0"/>
              <a:t>Transfers: motion- you pour in the coffee grinds, motion- add water, chemical- when the coffee is made, gravitational- when you pour the coffee into the cup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371600"/>
            <a:ext cx="3657600" cy="376732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Energy transfers: electric- has a wire running from it motion/ gravitational- pour in coffee grinds, motion/gravitational- pour in water, motion- push water, gravitational- pour coffee into cup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1143000"/>
            <a:ext cx="757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Past                                                                                                Present</a:t>
            </a:r>
            <a:endParaRPr lang="en-US" dirty="0"/>
          </a:p>
        </p:txBody>
      </p:sp>
      <p:sp>
        <p:nvSpPr>
          <p:cNvPr id="10" name="Left-Right Arrow 9"/>
          <p:cNvSpPr/>
          <p:nvPr/>
        </p:nvSpPr>
        <p:spPr>
          <a:xfrm>
            <a:off x="3810000" y="3129280"/>
            <a:ext cx="1219200" cy="685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093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One of the Oldest Coffee Maker- </a:t>
            </a:r>
            <a:r>
              <a:rPr lang="en-US" dirty="0"/>
              <a:t>www.tentreviewhq.com - </a:t>
            </a:r>
            <a:r>
              <a:rPr lang="en-US" dirty="0" smtClean="0"/>
              <a:t>200 × 200 - Search by image </a:t>
            </a:r>
          </a:p>
          <a:p>
            <a:pPr marL="0" indent="0">
              <a:buNone/>
            </a:pPr>
            <a:r>
              <a:rPr lang="en-US" dirty="0" smtClean="0"/>
              <a:t>One </a:t>
            </a:r>
            <a:r>
              <a:rPr lang="en-US" dirty="0" smtClean="0"/>
              <a:t>of the Newest Coffee Machine-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Hamilton </a:t>
            </a:r>
            <a:r>
              <a:rPr lang="en-US" dirty="0">
                <a:hlinkClick r:id="rId2"/>
              </a:rPr>
              <a:t>beach coffee maker – You will be satisfied with its ...</a:t>
            </a:r>
            <a:r>
              <a:rPr lang="en-US" dirty="0">
                <a:hlinkClick r:id="rId3" action="ppaction://hlinkfile"/>
              </a:rPr>
              <a:t>www.goodcoffeemaker.com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Past </a:t>
            </a:r>
            <a:r>
              <a:rPr lang="en-US" dirty="0"/>
              <a:t>Machine-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inventors.about.com/od/cstartinventions/a/coffee.htm</a:t>
            </a:r>
            <a:r>
              <a:rPr lang="en-US" dirty="0" smtClean="0"/>
              <a:t> and BK </a:t>
            </a:r>
          </a:p>
          <a:p>
            <a:pPr marL="0" indent="0">
              <a:buNone/>
            </a:pPr>
            <a:r>
              <a:rPr lang="en-US" dirty="0" smtClean="0"/>
              <a:t>Present </a:t>
            </a:r>
            <a:r>
              <a:rPr lang="en-US" dirty="0"/>
              <a:t>Machine- </a:t>
            </a:r>
            <a:r>
              <a:rPr lang="en-US" dirty="0">
                <a:hlinkClick r:id="rId5"/>
              </a:rPr>
              <a:t>http://www.coffee-machine.org/coffee-machine-and-espresso-machine-history</a:t>
            </a:r>
            <a:r>
              <a:rPr lang="en-US" dirty="0" smtClean="0">
                <a:hlinkClick r:id="rId5"/>
              </a:rPr>
              <a:t>/</a:t>
            </a:r>
            <a:r>
              <a:rPr lang="en-US" dirty="0"/>
              <a:t> </a:t>
            </a:r>
            <a:r>
              <a:rPr lang="en-US" dirty="0" smtClean="0"/>
              <a:t> and BK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269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000" dirty="0" smtClean="0"/>
              <a:t>        THE END</a:t>
            </a:r>
            <a:endParaRPr lang="en-US" sz="7000" dirty="0"/>
          </a:p>
        </p:txBody>
      </p:sp>
    </p:spTree>
    <p:extLst>
      <p:ext uri="{BB962C8B-B14F-4D97-AF65-F5344CB8AC3E}">
        <p14:creationId xmlns:p14="http://schemas.microsoft.com/office/powerpoint/2010/main" val="14506940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215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NewsPrint</vt:lpstr>
      <vt:lpstr>The Coffee Maker   </vt:lpstr>
      <vt:lpstr>The Past…    The Coffee Maker  </vt:lpstr>
      <vt:lpstr>The Present… </vt:lpstr>
      <vt:lpstr>Energy Transfers</vt:lpstr>
      <vt:lpstr>Sources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Coffee Maker</dc:title>
  <dc:creator>Emily Johannan</dc:creator>
  <cp:lastModifiedBy>Emily Johannan</cp:lastModifiedBy>
  <cp:revision>17</cp:revision>
  <dcterms:created xsi:type="dcterms:W3CDTF">2014-01-16T14:37:41Z</dcterms:created>
  <dcterms:modified xsi:type="dcterms:W3CDTF">2014-01-23T14:14:44Z</dcterms:modified>
</cp:coreProperties>
</file>