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83A6D5-914B-4453-B2A9-1B53C55BC70D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F034944-4F76-4606-B3FC-53667342BB33}">
      <dgm:prSet phldrT="[Text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solidFill>
          <a:srgbClr val="C00000"/>
        </a:solidFill>
      </dgm:spPr>
      <dgm:t>
        <a:bodyPr/>
        <a:lstStyle/>
        <a:p>
          <a:r>
            <a:rPr lang="en-US" dirty="0" smtClean="0"/>
            <a:t>Gravitational Energy</a:t>
          </a:r>
          <a:endParaRPr lang="en-US" dirty="0"/>
        </a:p>
      </dgm:t>
    </dgm:pt>
    <dgm:pt modelId="{380B6622-7FBF-4093-A616-574771E7BA40}" type="parTrans" cxnId="{F9AA6BC7-81B8-410B-A152-C64D230BC0B4}">
      <dgm:prSet/>
      <dgm:spPr/>
      <dgm:t>
        <a:bodyPr/>
        <a:lstStyle/>
        <a:p>
          <a:endParaRPr lang="en-US"/>
        </a:p>
      </dgm:t>
    </dgm:pt>
    <dgm:pt modelId="{E786DAAA-EF32-4286-BCAB-F8E5D7D56AFE}" type="sibTrans" cxnId="{F9AA6BC7-81B8-410B-A152-C64D230BC0B4}">
      <dgm:prSet/>
      <dgm:spPr/>
      <dgm:t>
        <a:bodyPr/>
        <a:lstStyle/>
        <a:p>
          <a:endParaRPr lang="en-US"/>
        </a:p>
      </dgm:t>
    </dgm:pt>
    <dgm:pt modelId="{D1C958C8-375B-41E9-9402-1685BFBE2854}">
      <dgm:prSet phldrT="[Text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solidFill>
          <a:srgbClr val="C00000"/>
        </a:solidFill>
      </dgm:spPr>
      <dgm:t>
        <a:bodyPr/>
        <a:lstStyle/>
        <a:p>
          <a:r>
            <a:rPr lang="en-US" dirty="0" smtClean="0"/>
            <a:t>Motion Energy</a:t>
          </a:r>
          <a:endParaRPr lang="en-US" dirty="0"/>
        </a:p>
      </dgm:t>
    </dgm:pt>
    <dgm:pt modelId="{D3803BB4-9CED-49E1-B9D2-260CBE8C94EA}" type="parTrans" cxnId="{BC7E0582-7E98-4CDF-AC2D-108B44C22240}">
      <dgm:prSet/>
      <dgm:spPr/>
      <dgm:t>
        <a:bodyPr/>
        <a:lstStyle/>
        <a:p>
          <a:endParaRPr lang="en-US"/>
        </a:p>
      </dgm:t>
    </dgm:pt>
    <dgm:pt modelId="{B52FA876-79F4-4C93-A9F6-4B26FBBE17BB}" type="sibTrans" cxnId="{BC7E0582-7E98-4CDF-AC2D-108B44C22240}">
      <dgm:prSet/>
      <dgm:spPr/>
      <dgm:t>
        <a:bodyPr/>
        <a:lstStyle/>
        <a:p>
          <a:endParaRPr lang="en-US"/>
        </a:p>
      </dgm:t>
    </dgm:pt>
    <dgm:pt modelId="{F468968C-A7F0-4F5C-B619-21A920C0CDED}">
      <dgm:prSet phldrT="[Text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solidFill>
          <a:srgbClr val="C00000"/>
        </a:solidFill>
      </dgm:spPr>
      <dgm:t>
        <a:bodyPr/>
        <a:lstStyle/>
        <a:p>
          <a:r>
            <a:rPr lang="en-US" dirty="0" smtClean="0"/>
            <a:t>Elastic Energy</a:t>
          </a:r>
        </a:p>
      </dgm:t>
    </dgm:pt>
    <dgm:pt modelId="{F4FE2CB0-FF61-45F5-91D7-9887C5985473}" type="parTrans" cxnId="{58D86D80-D959-4D78-8257-651652D5554C}">
      <dgm:prSet/>
      <dgm:spPr/>
      <dgm:t>
        <a:bodyPr/>
        <a:lstStyle/>
        <a:p>
          <a:endParaRPr lang="en-US"/>
        </a:p>
      </dgm:t>
    </dgm:pt>
    <dgm:pt modelId="{DCDB572E-61F0-47E1-AF4E-F3208E219AEB}" type="sibTrans" cxnId="{58D86D80-D959-4D78-8257-651652D5554C}">
      <dgm:prSet/>
      <dgm:spPr/>
      <dgm:t>
        <a:bodyPr/>
        <a:lstStyle/>
        <a:p>
          <a:endParaRPr lang="en-US"/>
        </a:p>
      </dgm:t>
    </dgm:pt>
    <dgm:pt modelId="{107B55E2-3ECA-4CB0-81E4-08647A5DF60B}">
      <dgm:prSet phldrT="[Text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solidFill>
          <a:srgbClr val="C00000"/>
        </a:solidFill>
      </dgm:spPr>
      <dgm:t>
        <a:bodyPr/>
        <a:lstStyle/>
        <a:p>
          <a:r>
            <a:rPr lang="en-US" dirty="0" smtClean="0"/>
            <a:t>Sound Energy</a:t>
          </a:r>
          <a:endParaRPr lang="en-US" dirty="0"/>
        </a:p>
      </dgm:t>
    </dgm:pt>
    <dgm:pt modelId="{A182DAB6-3BCB-4B34-9F81-F6AF5910D110}" type="parTrans" cxnId="{41C48A52-D277-439D-875C-6B8390F3F28E}">
      <dgm:prSet/>
      <dgm:spPr/>
      <dgm:t>
        <a:bodyPr/>
        <a:lstStyle/>
        <a:p>
          <a:endParaRPr lang="en-US"/>
        </a:p>
      </dgm:t>
    </dgm:pt>
    <dgm:pt modelId="{991DE26E-FFF5-4464-8319-95F12E8564CB}" type="sibTrans" cxnId="{41C48A52-D277-439D-875C-6B8390F3F28E}">
      <dgm:prSet/>
      <dgm:spPr/>
      <dgm:t>
        <a:bodyPr/>
        <a:lstStyle/>
        <a:p>
          <a:endParaRPr lang="en-US"/>
        </a:p>
      </dgm:t>
    </dgm:pt>
    <dgm:pt modelId="{75F5DC45-5C8D-47A6-AFE6-BB90C7392485}">
      <dgm:prSet phldrT="[Text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solidFill>
          <a:srgbClr val="C00000"/>
        </a:solidFill>
      </dgm:spPr>
      <dgm:t>
        <a:bodyPr/>
        <a:lstStyle/>
        <a:p>
          <a:r>
            <a:rPr lang="en-US" dirty="0" smtClean="0"/>
            <a:t>No More Energy</a:t>
          </a:r>
          <a:endParaRPr lang="en-US" dirty="0"/>
        </a:p>
      </dgm:t>
    </dgm:pt>
    <dgm:pt modelId="{479958BA-D1C3-4983-B35D-F32B6D71DE54}" type="parTrans" cxnId="{EF8640AB-D6E0-4A69-9F0A-7EC4CEF794DB}">
      <dgm:prSet/>
      <dgm:spPr/>
      <dgm:t>
        <a:bodyPr/>
        <a:lstStyle/>
        <a:p>
          <a:endParaRPr lang="en-US"/>
        </a:p>
      </dgm:t>
    </dgm:pt>
    <dgm:pt modelId="{33512523-B931-4F3D-8DBF-C5071D938CEE}" type="sibTrans" cxnId="{EF8640AB-D6E0-4A69-9F0A-7EC4CEF794DB}">
      <dgm:prSet/>
      <dgm:spPr/>
      <dgm:t>
        <a:bodyPr/>
        <a:lstStyle/>
        <a:p>
          <a:endParaRPr lang="en-US"/>
        </a:p>
      </dgm:t>
    </dgm:pt>
    <dgm:pt modelId="{611AB0E3-F41B-4C76-A3A6-E39283C46C5D}" type="pres">
      <dgm:prSet presAssocID="{4883A6D5-914B-4453-B2A9-1B53C55BC70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AB625C9-E23F-4428-A986-A9308708C2EE}" type="pres">
      <dgm:prSet presAssocID="{4883A6D5-914B-4453-B2A9-1B53C55BC70D}" presName="cycle" presStyleCnt="0"/>
      <dgm:spPr/>
    </dgm:pt>
    <dgm:pt modelId="{79F3A1A1-463A-45F6-915C-0BA47351B533}" type="pres">
      <dgm:prSet presAssocID="{4F034944-4F76-4606-B3FC-53667342BB33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7FB9DA-7AE5-43CF-B8A1-3506F6AD93DD}" type="pres">
      <dgm:prSet presAssocID="{E786DAAA-EF32-4286-BCAB-F8E5D7D56AFE}" presName="sibTransFirstNode" presStyleLbl="bgShp" presStyleIdx="0" presStyleCnt="1"/>
      <dgm:spPr/>
      <dgm:t>
        <a:bodyPr/>
        <a:lstStyle/>
        <a:p>
          <a:endParaRPr lang="en-US"/>
        </a:p>
      </dgm:t>
    </dgm:pt>
    <dgm:pt modelId="{6E4A2836-48B1-4486-AE65-58897D9536FF}" type="pres">
      <dgm:prSet presAssocID="{D1C958C8-375B-41E9-9402-1685BFBE2854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5E8E73-A490-4C6B-BA06-F6AC09069B03}" type="pres">
      <dgm:prSet presAssocID="{F468968C-A7F0-4F5C-B619-21A920C0CDED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A84B88-CC8A-47E1-B4D8-8E760DFCA672}" type="pres">
      <dgm:prSet presAssocID="{107B55E2-3ECA-4CB0-81E4-08647A5DF60B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EA82A8-DF5C-4F49-8D44-41378B92D16C}" type="pres">
      <dgm:prSet presAssocID="{75F5DC45-5C8D-47A6-AFE6-BB90C7392485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F8640AB-D6E0-4A69-9F0A-7EC4CEF794DB}" srcId="{4883A6D5-914B-4453-B2A9-1B53C55BC70D}" destId="{75F5DC45-5C8D-47A6-AFE6-BB90C7392485}" srcOrd="4" destOrd="0" parTransId="{479958BA-D1C3-4983-B35D-F32B6D71DE54}" sibTransId="{33512523-B931-4F3D-8DBF-C5071D938CEE}"/>
    <dgm:cxn modelId="{F9AA6BC7-81B8-410B-A152-C64D230BC0B4}" srcId="{4883A6D5-914B-4453-B2A9-1B53C55BC70D}" destId="{4F034944-4F76-4606-B3FC-53667342BB33}" srcOrd="0" destOrd="0" parTransId="{380B6622-7FBF-4093-A616-574771E7BA40}" sibTransId="{E786DAAA-EF32-4286-BCAB-F8E5D7D56AFE}"/>
    <dgm:cxn modelId="{48581921-8CE7-4E09-8BBD-4DE9F6553025}" type="presOf" srcId="{75F5DC45-5C8D-47A6-AFE6-BB90C7392485}" destId="{B8EA82A8-DF5C-4F49-8D44-41378B92D16C}" srcOrd="0" destOrd="0" presId="urn:microsoft.com/office/officeart/2005/8/layout/cycle3"/>
    <dgm:cxn modelId="{F635F6C9-894E-4048-975A-018AACB6B644}" type="presOf" srcId="{F468968C-A7F0-4F5C-B619-21A920C0CDED}" destId="{4A5E8E73-A490-4C6B-BA06-F6AC09069B03}" srcOrd="0" destOrd="0" presId="urn:microsoft.com/office/officeart/2005/8/layout/cycle3"/>
    <dgm:cxn modelId="{38CA8638-0868-4895-BD2F-5C8A29522DF9}" type="presOf" srcId="{4883A6D5-914B-4453-B2A9-1B53C55BC70D}" destId="{611AB0E3-F41B-4C76-A3A6-E39283C46C5D}" srcOrd="0" destOrd="0" presId="urn:microsoft.com/office/officeart/2005/8/layout/cycle3"/>
    <dgm:cxn modelId="{BC7E0582-7E98-4CDF-AC2D-108B44C22240}" srcId="{4883A6D5-914B-4453-B2A9-1B53C55BC70D}" destId="{D1C958C8-375B-41E9-9402-1685BFBE2854}" srcOrd="1" destOrd="0" parTransId="{D3803BB4-9CED-49E1-B9D2-260CBE8C94EA}" sibTransId="{B52FA876-79F4-4C93-A9F6-4B26FBBE17BB}"/>
    <dgm:cxn modelId="{3B353607-6AED-4807-A011-841D6293B275}" type="presOf" srcId="{4F034944-4F76-4606-B3FC-53667342BB33}" destId="{79F3A1A1-463A-45F6-915C-0BA47351B533}" srcOrd="0" destOrd="0" presId="urn:microsoft.com/office/officeart/2005/8/layout/cycle3"/>
    <dgm:cxn modelId="{58D86D80-D959-4D78-8257-651652D5554C}" srcId="{4883A6D5-914B-4453-B2A9-1B53C55BC70D}" destId="{F468968C-A7F0-4F5C-B619-21A920C0CDED}" srcOrd="2" destOrd="0" parTransId="{F4FE2CB0-FF61-45F5-91D7-9887C5985473}" sibTransId="{DCDB572E-61F0-47E1-AF4E-F3208E219AEB}"/>
    <dgm:cxn modelId="{41C48A52-D277-439D-875C-6B8390F3F28E}" srcId="{4883A6D5-914B-4453-B2A9-1B53C55BC70D}" destId="{107B55E2-3ECA-4CB0-81E4-08647A5DF60B}" srcOrd="3" destOrd="0" parTransId="{A182DAB6-3BCB-4B34-9F81-F6AF5910D110}" sibTransId="{991DE26E-FFF5-4464-8319-95F12E8564CB}"/>
    <dgm:cxn modelId="{ECB36E0A-4355-4995-8D96-BD2FF6B20852}" type="presOf" srcId="{107B55E2-3ECA-4CB0-81E4-08647A5DF60B}" destId="{0AA84B88-CC8A-47E1-B4D8-8E760DFCA672}" srcOrd="0" destOrd="0" presId="urn:microsoft.com/office/officeart/2005/8/layout/cycle3"/>
    <dgm:cxn modelId="{191D82FC-9036-48DA-B4CD-26F61530F47E}" type="presOf" srcId="{E786DAAA-EF32-4286-BCAB-F8E5D7D56AFE}" destId="{B57FB9DA-7AE5-43CF-B8A1-3506F6AD93DD}" srcOrd="0" destOrd="0" presId="urn:microsoft.com/office/officeart/2005/8/layout/cycle3"/>
    <dgm:cxn modelId="{3B7A3022-BCFA-4490-AF2F-970CD0FB7598}" type="presOf" srcId="{D1C958C8-375B-41E9-9402-1685BFBE2854}" destId="{6E4A2836-48B1-4486-AE65-58897D9536FF}" srcOrd="0" destOrd="0" presId="urn:microsoft.com/office/officeart/2005/8/layout/cycle3"/>
    <dgm:cxn modelId="{05FB623D-F8F8-4322-847F-36D21DD3603E}" type="presParOf" srcId="{611AB0E3-F41B-4C76-A3A6-E39283C46C5D}" destId="{7AB625C9-E23F-4428-A986-A9308708C2EE}" srcOrd="0" destOrd="0" presId="urn:microsoft.com/office/officeart/2005/8/layout/cycle3"/>
    <dgm:cxn modelId="{11F8006E-DA2F-4E92-956E-11C372A1290C}" type="presParOf" srcId="{7AB625C9-E23F-4428-A986-A9308708C2EE}" destId="{79F3A1A1-463A-45F6-915C-0BA47351B533}" srcOrd="0" destOrd="0" presId="urn:microsoft.com/office/officeart/2005/8/layout/cycle3"/>
    <dgm:cxn modelId="{76D0C8D4-B24F-4B93-AE43-564449C12545}" type="presParOf" srcId="{7AB625C9-E23F-4428-A986-A9308708C2EE}" destId="{B57FB9DA-7AE5-43CF-B8A1-3506F6AD93DD}" srcOrd="1" destOrd="0" presId="urn:microsoft.com/office/officeart/2005/8/layout/cycle3"/>
    <dgm:cxn modelId="{C2CC8B7B-D2B8-415A-AE58-B4C1FBCC4E69}" type="presParOf" srcId="{7AB625C9-E23F-4428-A986-A9308708C2EE}" destId="{6E4A2836-48B1-4486-AE65-58897D9536FF}" srcOrd="2" destOrd="0" presId="urn:microsoft.com/office/officeart/2005/8/layout/cycle3"/>
    <dgm:cxn modelId="{647FE50E-A3AF-497F-B8E5-D3E39FA3C9E0}" type="presParOf" srcId="{7AB625C9-E23F-4428-A986-A9308708C2EE}" destId="{4A5E8E73-A490-4C6B-BA06-F6AC09069B03}" srcOrd="3" destOrd="0" presId="urn:microsoft.com/office/officeart/2005/8/layout/cycle3"/>
    <dgm:cxn modelId="{0A5E7724-A597-41F7-8B75-2002A502D193}" type="presParOf" srcId="{7AB625C9-E23F-4428-A986-A9308708C2EE}" destId="{0AA84B88-CC8A-47E1-B4D8-8E760DFCA672}" srcOrd="4" destOrd="0" presId="urn:microsoft.com/office/officeart/2005/8/layout/cycle3"/>
    <dgm:cxn modelId="{CEB41781-3694-408D-8345-7F859013B817}" type="presParOf" srcId="{7AB625C9-E23F-4428-A986-A9308708C2EE}" destId="{B8EA82A8-DF5C-4F49-8D44-41378B92D16C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EC56E2-5B76-4A74-9420-86B5EA7D1B63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8EF6F0AF-5460-4E0E-B278-4E3A111182CC}">
      <dgm:prSet phldrT="[Text]" custT="1"/>
      <dgm:spPr/>
      <dgm:t>
        <a:bodyPr/>
        <a:lstStyle/>
        <a:p>
          <a:endParaRPr lang="en-US" sz="1100" dirty="0" smtClean="0"/>
        </a:p>
        <a:p>
          <a:endParaRPr lang="en-US" sz="1100" dirty="0" smtClean="0"/>
        </a:p>
        <a:p>
          <a:endParaRPr lang="en-US" sz="1100" dirty="0" smtClean="0"/>
        </a:p>
        <a:p>
          <a:endParaRPr lang="en-US" sz="1600" dirty="0" smtClean="0"/>
        </a:p>
        <a:p>
          <a:r>
            <a:rPr lang="en-US" sz="1800" dirty="0" smtClean="0"/>
            <a:t>Dominoes</a:t>
          </a:r>
          <a:r>
            <a:rPr lang="en-US" sz="1800" baseline="0" dirty="0" smtClean="0"/>
            <a:t> hit the ball</a:t>
          </a:r>
        </a:p>
      </dgm:t>
    </dgm:pt>
    <dgm:pt modelId="{38B1A58F-0C48-4C18-BE6B-61306ECF3042}" type="parTrans" cxnId="{C2CD0DE2-09B4-49E9-BF1D-4E83C158C586}">
      <dgm:prSet/>
      <dgm:spPr/>
      <dgm:t>
        <a:bodyPr/>
        <a:lstStyle/>
        <a:p>
          <a:endParaRPr lang="en-US"/>
        </a:p>
      </dgm:t>
    </dgm:pt>
    <dgm:pt modelId="{58E6DFF1-144B-49F9-9AD5-F5A7AA53A457}" type="sibTrans" cxnId="{C2CD0DE2-09B4-49E9-BF1D-4E83C158C586}">
      <dgm:prSet/>
      <dgm:spPr/>
      <dgm:t>
        <a:bodyPr/>
        <a:lstStyle/>
        <a:p>
          <a:endParaRPr lang="en-US"/>
        </a:p>
      </dgm:t>
    </dgm:pt>
    <dgm:pt modelId="{2BD85FD8-87B2-4AC3-AEEC-A4EED874FC8B}">
      <dgm:prSet phldrT="[Text]" custT="1"/>
      <dgm:spPr/>
      <dgm:t>
        <a:bodyPr/>
        <a:lstStyle/>
        <a:p>
          <a:r>
            <a:rPr lang="en-US" sz="3200" dirty="0" smtClean="0"/>
            <a:t>The ball hits a bigger ball</a:t>
          </a:r>
        </a:p>
      </dgm:t>
    </dgm:pt>
    <dgm:pt modelId="{0CFBCA22-4A59-49B1-870E-3FFAE903A01E}" type="parTrans" cxnId="{B2EDEA00-07F5-44B8-88A3-0285BA1D11EA}">
      <dgm:prSet/>
      <dgm:spPr/>
      <dgm:t>
        <a:bodyPr/>
        <a:lstStyle/>
        <a:p>
          <a:endParaRPr lang="en-US"/>
        </a:p>
      </dgm:t>
    </dgm:pt>
    <dgm:pt modelId="{00F15533-0E58-4A9E-9DE7-8FD3F43744B4}" type="sibTrans" cxnId="{B2EDEA00-07F5-44B8-88A3-0285BA1D11EA}">
      <dgm:prSet/>
      <dgm:spPr/>
      <dgm:t>
        <a:bodyPr/>
        <a:lstStyle/>
        <a:p>
          <a:endParaRPr lang="en-US"/>
        </a:p>
      </dgm:t>
    </dgm:pt>
    <dgm:pt modelId="{6440BC97-54F8-4F0E-8617-711B9CE216C9}">
      <dgm:prSet phldrT="[Text]"/>
      <dgm:spPr/>
      <dgm:t>
        <a:bodyPr/>
        <a:lstStyle/>
        <a:p>
          <a:r>
            <a:rPr lang="en-US" dirty="0" smtClean="0"/>
            <a:t>The needles hit the balloon</a:t>
          </a:r>
          <a:endParaRPr lang="en-US" dirty="0"/>
        </a:p>
      </dgm:t>
    </dgm:pt>
    <dgm:pt modelId="{F0693407-07AB-459D-95D2-97EF4C81B0E1}" type="parTrans" cxnId="{A260AEDB-0C1E-4F31-A985-325B8B51A82C}">
      <dgm:prSet/>
      <dgm:spPr/>
      <dgm:t>
        <a:bodyPr/>
        <a:lstStyle/>
        <a:p>
          <a:endParaRPr lang="en-US"/>
        </a:p>
      </dgm:t>
    </dgm:pt>
    <dgm:pt modelId="{33A36603-BEC2-4941-A058-A151E6CD11BE}" type="sibTrans" cxnId="{A260AEDB-0C1E-4F31-A985-325B8B51A82C}">
      <dgm:prSet/>
      <dgm:spPr/>
      <dgm:t>
        <a:bodyPr/>
        <a:lstStyle/>
        <a:p>
          <a:endParaRPr lang="en-US"/>
        </a:p>
      </dgm:t>
    </dgm:pt>
    <dgm:pt modelId="{BFD7D88D-D4FE-471B-B9C6-90370B1E91F2}" type="pres">
      <dgm:prSet presAssocID="{EAEC56E2-5B76-4A74-9420-86B5EA7D1B63}" presName="Name0" presStyleCnt="0">
        <dgm:presLayoutVars>
          <dgm:dir/>
          <dgm:animLvl val="lvl"/>
          <dgm:resizeHandles val="exact"/>
        </dgm:presLayoutVars>
      </dgm:prSet>
      <dgm:spPr/>
    </dgm:pt>
    <dgm:pt modelId="{35DD55E0-15AE-4245-AE9A-E7CED7DAE77E}" type="pres">
      <dgm:prSet presAssocID="{8EF6F0AF-5460-4E0E-B278-4E3A111182CC}" presName="Name8" presStyleCnt="0"/>
      <dgm:spPr/>
    </dgm:pt>
    <dgm:pt modelId="{744D3C9F-CB5E-4357-BE70-28D2CADC0989}" type="pres">
      <dgm:prSet presAssocID="{8EF6F0AF-5460-4E0E-B278-4E3A111182CC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69DD88-34F1-43DB-99E9-FACB38506E1B}" type="pres">
      <dgm:prSet presAssocID="{8EF6F0AF-5460-4E0E-B278-4E3A111182C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710538-04B8-4B07-8726-855023A683EC}" type="pres">
      <dgm:prSet presAssocID="{2BD85FD8-87B2-4AC3-AEEC-A4EED874FC8B}" presName="Name8" presStyleCnt="0"/>
      <dgm:spPr/>
    </dgm:pt>
    <dgm:pt modelId="{782D7A26-E7A9-4999-ABC6-91C5EB4BA332}" type="pres">
      <dgm:prSet presAssocID="{2BD85FD8-87B2-4AC3-AEEC-A4EED874FC8B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2D1E31-2FC9-46D8-90CF-B06BF1C12DA1}" type="pres">
      <dgm:prSet presAssocID="{2BD85FD8-87B2-4AC3-AEEC-A4EED874FC8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FBCB7A-FC1D-4C19-9A10-E0B3E52D91C2}" type="pres">
      <dgm:prSet presAssocID="{6440BC97-54F8-4F0E-8617-711B9CE216C9}" presName="Name8" presStyleCnt="0"/>
      <dgm:spPr/>
    </dgm:pt>
    <dgm:pt modelId="{19566021-6503-47CB-B919-67FA06379016}" type="pres">
      <dgm:prSet presAssocID="{6440BC97-54F8-4F0E-8617-711B9CE216C9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7B65DA-9DEC-4BFC-AAF5-DD7F7DF56E38}" type="pres">
      <dgm:prSet presAssocID="{6440BC97-54F8-4F0E-8617-711B9CE216C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2EDEA00-07F5-44B8-88A3-0285BA1D11EA}" srcId="{EAEC56E2-5B76-4A74-9420-86B5EA7D1B63}" destId="{2BD85FD8-87B2-4AC3-AEEC-A4EED874FC8B}" srcOrd="1" destOrd="0" parTransId="{0CFBCA22-4A59-49B1-870E-3FFAE903A01E}" sibTransId="{00F15533-0E58-4A9E-9DE7-8FD3F43744B4}"/>
    <dgm:cxn modelId="{602DC01E-B87A-41E7-8F4B-487FD0A406C7}" type="presOf" srcId="{2BD85FD8-87B2-4AC3-AEEC-A4EED874FC8B}" destId="{782D7A26-E7A9-4999-ABC6-91C5EB4BA332}" srcOrd="0" destOrd="0" presId="urn:microsoft.com/office/officeart/2005/8/layout/pyramid1"/>
    <dgm:cxn modelId="{87AD8364-4686-464F-A16F-1BDA1F550E43}" type="presOf" srcId="{2BD85FD8-87B2-4AC3-AEEC-A4EED874FC8B}" destId="{3C2D1E31-2FC9-46D8-90CF-B06BF1C12DA1}" srcOrd="1" destOrd="0" presId="urn:microsoft.com/office/officeart/2005/8/layout/pyramid1"/>
    <dgm:cxn modelId="{14F7A26C-9863-49A7-909C-DF750CFDDE58}" type="presOf" srcId="{EAEC56E2-5B76-4A74-9420-86B5EA7D1B63}" destId="{BFD7D88D-D4FE-471B-B9C6-90370B1E91F2}" srcOrd="0" destOrd="0" presId="urn:microsoft.com/office/officeart/2005/8/layout/pyramid1"/>
    <dgm:cxn modelId="{C9D8AB96-CA57-4C2D-9671-8C664697E70E}" type="presOf" srcId="{6440BC97-54F8-4F0E-8617-711B9CE216C9}" destId="{19566021-6503-47CB-B919-67FA06379016}" srcOrd="0" destOrd="0" presId="urn:microsoft.com/office/officeart/2005/8/layout/pyramid1"/>
    <dgm:cxn modelId="{CEC44FD8-0FCC-4234-8C92-AB161666EBAA}" type="presOf" srcId="{8EF6F0AF-5460-4E0E-B278-4E3A111182CC}" destId="{D469DD88-34F1-43DB-99E9-FACB38506E1B}" srcOrd="1" destOrd="0" presId="urn:microsoft.com/office/officeart/2005/8/layout/pyramid1"/>
    <dgm:cxn modelId="{46F25246-7A8B-461F-B373-450BAB9AE2F5}" type="presOf" srcId="{8EF6F0AF-5460-4E0E-B278-4E3A111182CC}" destId="{744D3C9F-CB5E-4357-BE70-28D2CADC0989}" srcOrd="0" destOrd="0" presId="urn:microsoft.com/office/officeart/2005/8/layout/pyramid1"/>
    <dgm:cxn modelId="{34A64752-E736-4B99-A88E-12BBEFC9577D}" type="presOf" srcId="{6440BC97-54F8-4F0E-8617-711B9CE216C9}" destId="{8A7B65DA-9DEC-4BFC-AAF5-DD7F7DF56E38}" srcOrd="1" destOrd="0" presId="urn:microsoft.com/office/officeart/2005/8/layout/pyramid1"/>
    <dgm:cxn modelId="{C2CD0DE2-09B4-49E9-BF1D-4E83C158C586}" srcId="{EAEC56E2-5B76-4A74-9420-86B5EA7D1B63}" destId="{8EF6F0AF-5460-4E0E-B278-4E3A111182CC}" srcOrd="0" destOrd="0" parTransId="{38B1A58F-0C48-4C18-BE6B-61306ECF3042}" sibTransId="{58E6DFF1-144B-49F9-9AD5-F5A7AA53A457}"/>
    <dgm:cxn modelId="{A260AEDB-0C1E-4F31-A985-325B8B51A82C}" srcId="{EAEC56E2-5B76-4A74-9420-86B5EA7D1B63}" destId="{6440BC97-54F8-4F0E-8617-711B9CE216C9}" srcOrd="2" destOrd="0" parTransId="{F0693407-07AB-459D-95D2-97EF4C81B0E1}" sibTransId="{33A36603-BEC2-4941-A058-A151E6CD11BE}"/>
    <dgm:cxn modelId="{BA98673B-0EBF-4D8D-A79D-AF87D43EAC31}" type="presParOf" srcId="{BFD7D88D-D4FE-471B-B9C6-90370B1E91F2}" destId="{35DD55E0-15AE-4245-AE9A-E7CED7DAE77E}" srcOrd="0" destOrd="0" presId="urn:microsoft.com/office/officeart/2005/8/layout/pyramid1"/>
    <dgm:cxn modelId="{1AA64C7F-0134-4EA4-A395-B22FEBF952B9}" type="presParOf" srcId="{35DD55E0-15AE-4245-AE9A-E7CED7DAE77E}" destId="{744D3C9F-CB5E-4357-BE70-28D2CADC0989}" srcOrd="0" destOrd="0" presId="urn:microsoft.com/office/officeart/2005/8/layout/pyramid1"/>
    <dgm:cxn modelId="{3693DC82-267E-4677-B5A2-F81DDE4EF47B}" type="presParOf" srcId="{35DD55E0-15AE-4245-AE9A-E7CED7DAE77E}" destId="{D469DD88-34F1-43DB-99E9-FACB38506E1B}" srcOrd="1" destOrd="0" presId="urn:microsoft.com/office/officeart/2005/8/layout/pyramid1"/>
    <dgm:cxn modelId="{5F2E07CC-59E3-4A17-8B29-68983758E910}" type="presParOf" srcId="{BFD7D88D-D4FE-471B-B9C6-90370B1E91F2}" destId="{C7710538-04B8-4B07-8726-855023A683EC}" srcOrd="1" destOrd="0" presId="urn:microsoft.com/office/officeart/2005/8/layout/pyramid1"/>
    <dgm:cxn modelId="{0058EAE2-95C3-403F-997E-CD2368331FE9}" type="presParOf" srcId="{C7710538-04B8-4B07-8726-855023A683EC}" destId="{782D7A26-E7A9-4999-ABC6-91C5EB4BA332}" srcOrd="0" destOrd="0" presId="urn:microsoft.com/office/officeart/2005/8/layout/pyramid1"/>
    <dgm:cxn modelId="{DD3E8118-8963-45C4-A1A8-3943A2905D3B}" type="presParOf" srcId="{C7710538-04B8-4B07-8726-855023A683EC}" destId="{3C2D1E31-2FC9-46D8-90CF-B06BF1C12DA1}" srcOrd="1" destOrd="0" presId="urn:microsoft.com/office/officeart/2005/8/layout/pyramid1"/>
    <dgm:cxn modelId="{AED650D0-42D7-44CC-A802-0CCB360494E6}" type="presParOf" srcId="{BFD7D88D-D4FE-471B-B9C6-90370B1E91F2}" destId="{36FBCB7A-FC1D-4C19-9A10-E0B3E52D91C2}" srcOrd="2" destOrd="0" presId="urn:microsoft.com/office/officeart/2005/8/layout/pyramid1"/>
    <dgm:cxn modelId="{D1135F31-B26C-41C3-A2C4-4B73021DBA8B}" type="presParOf" srcId="{36FBCB7A-FC1D-4C19-9A10-E0B3E52D91C2}" destId="{19566021-6503-47CB-B919-67FA06379016}" srcOrd="0" destOrd="0" presId="urn:microsoft.com/office/officeart/2005/8/layout/pyramid1"/>
    <dgm:cxn modelId="{C8A57827-F883-4AC6-B277-EFA2CB08B132}" type="presParOf" srcId="{36FBCB7A-FC1D-4C19-9A10-E0B3E52D91C2}" destId="{8A7B65DA-9DEC-4BFC-AAF5-DD7F7DF56E38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7FB9DA-7AE5-43CF-B8A1-3506F6AD93DD}">
      <dsp:nvSpPr>
        <dsp:cNvPr id="0" name=""/>
        <dsp:cNvSpPr/>
      </dsp:nvSpPr>
      <dsp:spPr>
        <a:xfrm>
          <a:off x="1867779" y="-27638"/>
          <a:ext cx="4494040" cy="4494040"/>
        </a:xfrm>
        <a:prstGeom prst="circularArrow">
          <a:avLst>
            <a:gd name="adj1" fmla="val 5544"/>
            <a:gd name="adj2" fmla="val 330680"/>
            <a:gd name="adj3" fmla="val 13765712"/>
            <a:gd name="adj4" fmla="val 17392183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F3A1A1-463A-45F6-915C-0BA47351B533}">
      <dsp:nvSpPr>
        <dsp:cNvPr id="0" name=""/>
        <dsp:cNvSpPr/>
      </dsp:nvSpPr>
      <dsp:spPr>
        <a:xfrm>
          <a:off x="3057971" y="1135"/>
          <a:ext cx="2113657" cy="1056828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Gravitational Energy</a:t>
          </a:r>
          <a:endParaRPr lang="en-US" sz="2600" kern="1200" dirty="0"/>
        </a:p>
      </dsp:txBody>
      <dsp:txXfrm>
        <a:off x="3109561" y="52725"/>
        <a:ext cx="2010477" cy="953648"/>
      </dsp:txXfrm>
    </dsp:sp>
    <dsp:sp modelId="{6E4A2836-48B1-4486-AE65-58897D9536FF}">
      <dsp:nvSpPr>
        <dsp:cNvPr id="0" name=""/>
        <dsp:cNvSpPr/>
      </dsp:nvSpPr>
      <dsp:spPr>
        <a:xfrm>
          <a:off x="4880609" y="1325359"/>
          <a:ext cx="2113657" cy="1056828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Motion Energy</a:t>
          </a:r>
          <a:endParaRPr lang="en-US" sz="2600" kern="1200" dirty="0"/>
        </a:p>
      </dsp:txBody>
      <dsp:txXfrm>
        <a:off x="4932199" y="1376949"/>
        <a:ext cx="2010477" cy="953648"/>
      </dsp:txXfrm>
    </dsp:sp>
    <dsp:sp modelId="{4A5E8E73-A490-4C6B-BA06-F6AC09069B03}">
      <dsp:nvSpPr>
        <dsp:cNvPr id="0" name=""/>
        <dsp:cNvSpPr/>
      </dsp:nvSpPr>
      <dsp:spPr>
        <a:xfrm>
          <a:off x="4184423" y="3467999"/>
          <a:ext cx="2113657" cy="1056828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Elastic Energy</a:t>
          </a:r>
        </a:p>
      </dsp:txBody>
      <dsp:txXfrm>
        <a:off x="4236013" y="3519589"/>
        <a:ext cx="2010477" cy="953648"/>
      </dsp:txXfrm>
    </dsp:sp>
    <dsp:sp modelId="{0AA84B88-CC8A-47E1-B4D8-8E760DFCA672}">
      <dsp:nvSpPr>
        <dsp:cNvPr id="0" name=""/>
        <dsp:cNvSpPr/>
      </dsp:nvSpPr>
      <dsp:spPr>
        <a:xfrm>
          <a:off x="1931519" y="3467999"/>
          <a:ext cx="2113657" cy="1056828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Sound Energy</a:t>
          </a:r>
          <a:endParaRPr lang="en-US" sz="2600" kern="1200" dirty="0"/>
        </a:p>
      </dsp:txBody>
      <dsp:txXfrm>
        <a:off x="1983109" y="3519589"/>
        <a:ext cx="2010477" cy="953648"/>
      </dsp:txXfrm>
    </dsp:sp>
    <dsp:sp modelId="{B8EA82A8-DF5C-4F49-8D44-41378B92D16C}">
      <dsp:nvSpPr>
        <dsp:cNvPr id="0" name=""/>
        <dsp:cNvSpPr/>
      </dsp:nvSpPr>
      <dsp:spPr>
        <a:xfrm>
          <a:off x="1235333" y="1325359"/>
          <a:ext cx="2113657" cy="1056828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13200000"/>
          </a:lightRig>
        </a:scene3d>
        <a:sp3d prstMaterial="dkEdge">
          <a:bevelT w="63500" h="50800" prst="relaxedInset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No More Energy</a:t>
          </a:r>
          <a:endParaRPr lang="en-US" sz="2600" kern="1200" dirty="0"/>
        </a:p>
      </dsp:txBody>
      <dsp:txXfrm>
        <a:off x="1286923" y="1376949"/>
        <a:ext cx="2010477" cy="9536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4D3C9F-CB5E-4357-BE70-28D2CADC0989}">
      <dsp:nvSpPr>
        <dsp:cNvPr id="0" name=""/>
        <dsp:cNvSpPr/>
      </dsp:nvSpPr>
      <dsp:spPr>
        <a:xfrm>
          <a:off x="2743200" y="0"/>
          <a:ext cx="2743199" cy="1508654"/>
        </a:xfrm>
        <a:prstGeom prst="trapezoid">
          <a:avLst>
            <a:gd name="adj" fmla="val 90915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Dominoes</a:t>
          </a:r>
          <a:r>
            <a:rPr lang="en-US" sz="1800" kern="1200" baseline="0" dirty="0" smtClean="0"/>
            <a:t> hit the ball</a:t>
          </a:r>
        </a:p>
      </dsp:txBody>
      <dsp:txXfrm>
        <a:off x="2743200" y="0"/>
        <a:ext cx="2743199" cy="1508654"/>
      </dsp:txXfrm>
    </dsp:sp>
    <dsp:sp modelId="{782D7A26-E7A9-4999-ABC6-91C5EB4BA332}">
      <dsp:nvSpPr>
        <dsp:cNvPr id="0" name=""/>
        <dsp:cNvSpPr/>
      </dsp:nvSpPr>
      <dsp:spPr>
        <a:xfrm>
          <a:off x="1371600" y="1508654"/>
          <a:ext cx="5486399" cy="1508654"/>
        </a:xfrm>
        <a:prstGeom prst="trapezoid">
          <a:avLst>
            <a:gd name="adj" fmla="val 90915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The ball hits a bigger ball</a:t>
          </a:r>
        </a:p>
      </dsp:txBody>
      <dsp:txXfrm>
        <a:off x="2331720" y="1508654"/>
        <a:ext cx="3566160" cy="1508654"/>
      </dsp:txXfrm>
    </dsp:sp>
    <dsp:sp modelId="{19566021-6503-47CB-B919-67FA06379016}">
      <dsp:nvSpPr>
        <dsp:cNvPr id="0" name=""/>
        <dsp:cNvSpPr/>
      </dsp:nvSpPr>
      <dsp:spPr>
        <a:xfrm>
          <a:off x="0" y="3017308"/>
          <a:ext cx="8229600" cy="1508654"/>
        </a:xfrm>
        <a:prstGeom prst="trapezoid">
          <a:avLst>
            <a:gd name="adj" fmla="val 90915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400" kern="1200" dirty="0" smtClean="0"/>
            <a:t>The needles hit the balloon</a:t>
          </a:r>
          <a:endParaRPr lang="en-US" sz="5400" kern="1200" dirty="0"/>
        </a:p>
      </dsp:txBody>
      <dsp:txXfrm>
        <a:off x="1440179" y="3017308"/>
        <a:ext cx="5349240" cy="15086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B6DAC-42A0-4A5B-9F4F-E1384170DC97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0C8D4-615E-4847-B00E-CE78C254E27F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B6DAC-42A0-4A5B-9F4F-E1384170DC97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0C8D4-615E-4847-B00E-CE78C254E2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B6DAC-42A0-4A5B-9F4F-E1384170DC97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0C8D4-615E-4847-B00E-CE78C254E2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B6DAC-42A0-4A5B-9F4F-E1384170DC97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0C8D4-615E-4847-B00E-CE78C254E2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B6DAC-42A0-4A5B-9F4F-E1384170DC97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0C8D4-615E-4847-B00E-CE78C254E27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B6DAC-42A0-4A5B-9F4F-E1384170DC97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0C8D4-615E-4847-B00E-CE78C254E2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B6DAC-42A0-4A5B-9F4F-E1384170DC97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0C8D4-615E-4847-B00E-CE78C254E2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B6DAC-42A0-4A5B-9F4F-E1384170DC97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0C8D4-615E-4847-B00E-CE78C254E2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B6DAC-42A0-4A5B-9F4F-E1384170DC97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0C8D4-615E-4847-B00E-CE78C254E2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B6DAC-42A0-4A5B-9F4F-E1384170DC97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0C8D4-615E-4847-B00E-CE78C254E27F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B6DAC-42A0-4A5B-9F4F-E1384170DC97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0C8D4-615E-4847-B00E-CE78C254E27F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47B6DAC-42A0-4A5B-9F4F-E1384170DC97}" type="datetimeFigureOut">
              <a:rPr lang="en-US" smtClean="0"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3B70C8D4-615E-4847-B00E-CE78C254E27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runoninsulin.com/wp-content/uploads/2010/10/needle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wmf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209800"/>
            <a:ext cx="4267200" cy="722294"/>
          </a:xfrm>
        </p:spPr>
        <p:txBody>
          <a:bodyPr>
            <a:noAutofit/>
          </a:bodyPr>
          <a:lstStyle/>
          <a:p>
            <a:r>
              <a:rPr lang="en-US" sz="4800" dirty="0" smtClean="0"/>
              <a:t>Balloon Blaster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046394"/>
            <a:ext cx="3581400" cy="1295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Written by: Julia Gamarnik</a:t>
            </a:r>
          </a:p>
          <a:p>
            <a:r>
              <a:rPr lang="en-US" dirty="0" smtClean="0"/>
              <a:t>Produced by: Julia Gamarnik</a:t>
            </a:r>
          </a:p>
          <a:p>
            <a:r>
              <a:rPr lang="en-US" dirty="0" smtClean="0"/>
              <a:t>Directed by: Julia Gamarnik</a:t>
            </a:r>
          </a:p>
          <a:p>
            <a:r>
              <a:rPr lang="en-US" dirty="0" smtClean="0"/>
              <a:t>Assisted by: Abby and Alexander Gamarnik </a:t>
            </a:r>
          </a:p>
          <a:p>
            <a:endParaRPr lang="en-US" dirty="0"/>
          </a:p>
        </p:txBody>
      </p:sp>
      <p:pic>
        <p:nvPicPr>
          <p:cNvPr id="1026" name="Picture 2" descr="http://image.shutterstock.com/display_pic_with_logo/530911/530911,1274360744,1/stock-vector-balloons-bouquet-5351189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82"/>
          <a:stretch/>
        </p:blipFill>
        <p:spPr bwMode="auto">
          <a:xfrm rot="1244709">
            <a:off x="6300904" y="523945"/>
            <a:ext cx="2146300" cy="280688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irunoninsulin.com/wp-content/uploads/2010/10/needle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35073">
            <a:off x="6082600" y="4151684"/>
            <a:ext cx="2819400" cy="14787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121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/>
              <a:t>Energy Transfers</a:t>
            </a:r>
            <a:endParaRPr lang="en-US" sz="4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340779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553200" y="1981200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ball drops in the cylinder.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696200" y="3352799"/>
            <a:ext cx="106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ball moves down the paths.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086600" y="5029200"/>
            <a:ext cx="182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ribbon was being stretch on both sides.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3400" y="4800600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needles on the ball pop the balloon.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5715000" y="1905000"/>
            <a:ext cx="8382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7391400" y="3952963"/>
            <a:ext cx="304800" cy="3142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6781800" y="5334000"/>
            <a:ext cx="457200" cy="3899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1409700" y="5528965"/>
            <a:ext cx="8763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8173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/>
              <a:t>Chain Reactions</a:t>
            </a:r>
            <a:endParaRPr lang="en-US" sz="4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813792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7271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/>
              <a:t>Thanks For Watching</a:t>
            </a:r>
            <a:endParaRPr lang="en-US" sz="4800" dirty="0"/>
          </a:p>
        </p:txBody>
      </p:sp>
      <p:pic>
        <p:nvPicPr>
          <p:cNvPr id="1026" name="Picture 2" descr="C:\Users\jamison5\AppData\Local\Microsoft\Windows\Temporary Internet Files\Content.IE5\CLPCNEWR\MP900427736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752600"/>
            <a:ext cx="1964381" cy="2949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jamison5\AppData\Local\Microsoft\Windows\Temporary Internet Files\Content.IE5\A79JCJC6\MP900427612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828800"/>
            <a:ext cx="259080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jamison5\AppData\Local\Microsoft\Windows\Temporary Internet Files\Content.IE5\6M3HY64H\MC900436170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19" y="4800600"/>
            <a:ext cx="2095381" cy="176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jamison5\AppData\Local\Microsoft\Windows\Temporary Internet Files\Content.IE5\A79JCJC6\MC900013051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654501"/>
            <a:ext cx="1457554" cy="1936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jamison5\AppData\Local\Microsoft\Windows\Temporary Internet Files\Content.IE5\0BARPRET\MP900402377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00" y="2362200"/>
            <a:ext cx="2819400" cy="3525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044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79</TotalTime>
  <Words>89</Words>
  <Application>Microsoft Office PowerPoint</Application>
  <PresentationFormat>On-screen Show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Thatch</vt:lpstr>
      <vt:lpstr>Balloon Blaster</vt:lpstr>
      <vt:lpstr>Energy Transfers</vt:lpstr>
      <vt:lpstr>Chain Reactions</vt:lpstr>
      <vt:lpstr>Thanks For Watching</vt:lpstr>
    </vt:vector>
  </TitlesOfParts>
  <Company>Central Bucks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Balloon Blaster</dc:title>
  <dc:creator>Jamison5</dc:creator>
  <cp:lastModifiedBy>Jamison5</cp:lastModifiedBy>
  <cp:revision>12</cp:revision>
  <dcterms:created xsi:type="dcterms:W3CDTF">2011-12-05T17:29:19Z</dcterms:created>
  <dcterms:modified xsi:type="dcterms:W3CDTF">2012-01-26T16:29:29Z</dcterms:modified>
</cp:coreProperties>
</file>